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jpg" ContentType="image/jpg"/>
  <Default Extension="png" ContentType="image/png"/>
  <Default Extension="gif" ContentType="image/gif"/>
  <Override PartName="/docProps/app.xml" ContentType="application/vnd.openxmlformats-officedocument.extended-properties+xml"/>
  <Override PartName="/ppt/theme/theme1.xml" ContentType="application/vnd.openxmlformats-officedocument.theme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66F1F-CE9B-4651-A6AA-CD717754106B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Char char="•"/>
            </a:pPr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5/9/2024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16CE-C4A3-4A05-B2D7-7C2E9A889C0F}" type="datetimeFigureOut">
              <a:rPr lang="en-US" smtClean="0"/>
              <a:t>1/30/2017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93E5F-521B-4CAD-9D3A-AE923D912DC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66F1F-CE9B-4651-A6AA-CD717754106B}" type="datetimeFigureOut">
              <a:rPr lang="en-US" smtClean="0"/>
              <a:t>6/13/2013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021451-1387-4CA6-816F-3879F97B5CBC}" type="slidenum">
              <a:rPr lang="en-US" smtClean="0"/>
              <a:t>�#�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�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�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�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7000" y="2889000"/>
            <a:ext cx="6090000" cy="1080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1800" dirty="0" smtClean="0"/>
              <a:t>TOC</a:t>
            </a:r>
            <a:endParaRPr lang="en-US" sz="1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7000" y="2739000"/>
            <a:ext cx="6090000" cy="1380000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0" y="0"/>
            <a:ext cx="9144000" cy="369332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en-US" sz="1800" dirty="0" smtClean="0"/>
              <a:t>Example</a:t>
            </a:r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MS P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officegen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officegen</dc:creator>
  <cp:lastModifiedBy>officegen</cp:lastModifiedBy>
  <cp:revision>1</cp:revision>
  <dcterms:created xsi:type="dcterms:W3CDTF">2024-05-09T17:48:32Z</dcterms:created>
  <dcterms:modified xsi:type="dcterms:W3CDTF">2024-05-09T17:48:32Z</dcterms:modified>
</cp:coreProperties>
</file>