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2000" y="1929000"/>
            <a:ext cx="4500000" cy="30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2024-05-09T12:47:39Z</dcterms:created>
  <dcterms:modified xsi:type="dcterms:W3CDTF">2024-05-09T12:47:39Z</dcterms:modified>
</cp:coreProperties>
</file>