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jpg" ContentType="image/jpg"/>
  <Default Extension="png" ContentType="image/png"/>
  <Default Extension="gif" ContentType="image/gif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7000" y="2739000"/>
            <a:ext cx="6090000" cy="138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2024-11-22T12:48:46Z</dcterms:created>
  <dcterms:modified xsi:type="dcterms:W3CDTF">2024-11-22T12:48:46Z</dcterms:modified>
</cp:coreProperties>
</file>