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739000"/>
            <a:ext cx="6090000" cy="13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2024-05-09T14:39:01Z</dcterms:created>
  <dcterms:modified xsi:type="dcterms:W3CDTF">2024-05-09T14:39:01Z</dcterms:modified>
</cp:coreProperties>
</file>