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7000" y="1500000"/>
            <a:ext cx="6090000" cy="138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2024-05-09T10:03:55Z</dcterms:created>
  <dcterms:modified xsi:type="dcterms:W3CDTF">2024-05-09T10:03:55Z</dcterms:modified>
</cp:coreProperties>
</file>