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-24917250"/>
            <a:ext cx="9000000" cy="5669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2024-11-22T12:25:46Z</dcterms:created>
  <dcterms:modified xsi:type="dcterms:W3CDTF">2024-11-22T12:25:46Z</dcterms:modified>
</cp:coreProperties>
</file>