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14" d="100"/>
          <a:sy n="114" d="100"/>
        </p:scale>
        <p:origin x="54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Q1 focus will be on Spring collection promo &amp; Summer discounts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has commands that </a:t>
            </a:r>
            <a:r>
              <a:rPr lang="en-US" i="1" dirty="0"/>
              <a:t>changes</a:t>
            </a:r>
            <a:r>
              <a:rPr lang="en-US" dirty="0"/>
              <a:t> the size and position of each object </a:t>
            </a:r>
          </a:p>
          <a:p>
            <a:pPr marL="0" indent="0">
              <a:buNone/>
            </a:pPr>
            <a:r>
              <a:rPr lang="en-US" dirty="0"/>
              <a:t>This slide shows how the add-top and add-width commands are used to increase the size and position of each of the dark-blue bars.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600" dirty="0"/>
              <a:t>Spring collection promo &amp; Summer discounts will be at </a:t>
            </a:r>
            <a:r>
              <a:rPr lang="en-US" sz="1600" b="1" dirty="0"/>
              <a:t>25% </a:t>
            </a:r>
            <a:r>
              <a:rPr lang="en-US" sz="1600" dirty="0"/>
              <a:t>off</a:t>
            </a:r>
          </a:p>
          <a:p>
            <a:r>
              <a:rPr lang="en-US" sz="1600" dirty="0"/>
              <a:t>Referral campaign will be at </a:t>
            </a:r>
            <a:r>
              <a:rPr lang="en-US" sz="1600" b="1" dirty="0"/>
              <a:t>10% </a:t>
            </a:r>
            <a:r>
              <a:rPr lang="en-US" sz="1600" dirty="0"/>
              <a:t>off</a:t>
            </a:r>
          </a:p>
          <a:p>
            <a:r>
              <a:rPr lang="en-US" sz="1600" dirty="0"/>
              <a:t>Summer collection promo will be at </a:t>
            </a:r>
            <a:r>
              <a:rPr lang="en-US" sz="1600" b="1" dirty="0"/>
              <a:t>15% </a:t>
            </a:r>
            <a:r>
              <a:rPr lang="en-US" sz="1600" dirty="0"/>
              <a:t>off.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3" name="Month">
            <a:extLst>
              <a:ext uri="{FF2B5EF4-FFF2-40B4-BE49-F238E27FC236}">
                <a16:creationId xmlns:a16="http://schemas.microsoft.com/office/drawing/2014/main" id="{E3350C0E-34E8-DF4E-8EBB-272B1C306F4F}"/>
              </a:ext>
            </a:extLst>
          </p:cNvPr>
          <p:cNvSpPr txBox="1"/>
          <p:nvPr/>
        </p:nvSpPr>
        <p:spPr>
          <a:xfrm>
            <a:off x="7555187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APR</a:t>
            </a:r>
          </a:p>
        </p:txBody>
      </p:sp>
      <p:graphicFrame>
        <p:nvGraphicFramePr>
          <p:cNvPr id="7" name="Timeline">
            <a:extLst>
              <a:ext uri="{FF2B5EF4-FFF2-40B4-BE49-F238E27FC236}">
                <a16:creationId xmlns:a16="http://schemas.microsoft.com/office/drawing/2014/main" id="{4D3C7DEC-FC6F-5844-ABD4-A4358AE2F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05923"/>
              </p:ext>
            </p:extLst>
          </p:nvPr>
        </p:nvGraphicFramePr>
        <p:xfrm>
          <a:off x="7010402" y="1580382"/>
          <a:ext cx="5003796" cy="27630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1667932">
                  <a:extLst>
                    <a:ext uri="{9D8B030D-6E8A-4147-A177-3AD203B41FA5}">
                      <a16:colId xmlns:a16="http://schemas.microsoft.com/office/drawing/2014/main" val="549733466"/>
                    </a:ext>
                  </a:extLst>
                </a:gridCol>
                <a:gridCol w="1667932">
                  <a:extLst>
                    <a:ext uri="{9D8B030D-6E8A-4147-A177-3AD203B41FA5}">
                      <a16:colId xmlns:a16="http://schemas.microsoft.com/office/drawing/2014/main" val="3766667736"/>
                    </a:ext>
                  </a:extLst>
                </a:gridCol>
                <a:gridCol w="1667932">
                  <a:extLst>
                    <a:ext uri="{9D8B030D-6E8A-4147-A177-3AD203B41FA5}">
                      <a16:colId xmlns:a16="http://schemas.microsoft.com/office/drawing/2014/main" val="614642222"/>
                    </a:ext>
                  </a:extLst>
                </a:gridCol>
              </a:tblGrid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648349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755489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27292"/>
                  </a:ext>
                </a:extLst>
              </a:tr>
              <a:tr h="690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399275"/>
                  </a:ext>
                </a:extLst>
              </a:tr>
            </a:tbl>
          </a:graphicData>
        </a:graphic>
      </p:graphicFrame>
      <p:sp>
        <p:nvSpPr>
          <p:cNvPr id="40" name="Label">
            <a:extLst>
              <a:ext uri="{FF2B5EF4-FFF2-40B4-BE49-F238E27FC236}">
                <a16:creationId xmlns:a16="http://schemas.microsoft.com/office/drawing/2014/main" id="{848FC82E-479A-EF4A-BFE1-6A543BEA302A}"/>
              </a:ext>
            </a:extLst>
          </p:cNvPr>
          <p:cNvSpPr txBox="1"/>
          <p:nvPr/>
        </p:nvSpPr>
        <p:spPr>
          <a:xfrm>
            <a:off x="4343400" y="1749623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Spring collection promo</a:t>
            </a:r>
          </a:p>
        </p:txBody>
      </p:sp>
      <p:sp>
        <p:nvSpPr>
          <p:cNvPr id="39" name="Spring">
            <a:extLst>
              <a:ext uri="{FF2B5EF4-FFF2-40B4-BE49-F238E27FC236}">
                <a16:creationId xmlns:a16="http://schemas.microsoft.com/office/drawing/2014/main" id="{77FED268-D716-D04D-9E2D-5F00C7478353}"/>
              </a:ext>
            </a:extLst>
          </p:cNvPr>
          <p:cNvSpPr/>
          <p:nvPr/>
        </p:nvSpPr>
        <p:spPr>
          <a:xfrm>
            <a:off x="7010401" y="1828800"/>
            <a:ext cx="16776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19" name="Label">
            <a:extLst>
              <a:ext uri="{FF2B5EF4-FFF2-40B4-BE49-F238E27FC236}">
                <a16:creationId xmlns:a16="http://schemas.microsoft.com/office/drawing/2014/main" id="{7DB76965-D62C-3E4C-BB32-D167183ADA81}"/>
              </a:ext>
            </a:extLst>
          </p:cNvPr>
          <p:cNvSpPr txBox="1"/>
          <p:nvPr/>
        </p:nvSpPr>
        <p:spPr>
          <a:xfrm>
            <a:off x="4343400" y="2452807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Referral campaign</a:t>
            </a:r>
          </a:p>
        </p:txBody>
      </p:sp>
      <p:sp>
        <p:nvSpPr>
          <p:cNvPr id="20" name="Referral">
            <a:extLst>
              <a:ext uri="{FF2B5EF4-FFF2-40B4-BE49-F238E27FC236}">
                <a16:creationId xmlns:a16="http://schemas.microsoft.com/office/drawing/2014/main" id="{B1045D6A-7B8D-4E44-9396-59277BA0EA7B}"/>
              </a:ext>
            </a:extLst>
          </p:cNvPr>
          <p:cNvSpPr/>
          <p:nvPr/>
        </p:nvSpPr>
        <p:spPr>
          <a:xfrm>
            <a:off x="8664224" y="2527200"/>
            <a:ext cx="3816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2" name="Label">
            <a:extLst>
              <a:ext uri="{FF2B5EF4-FFF2-40B4-BE49-F238E27FC236}">
                <a16:creationId xmlns:a16="http://schemas.microsoft.com/office/drawing/2014/main" id="{0E007ABB-E4C7-7C42-A4BF-F0C222D39423}"/>
              </a:ext>
            </a:extLst>
          </p:cNvPr>
          <p:cNvSpPr txBox="1"/>
          <p:nvPr/>
        </p:nvSpPr>
        <p:spPr>
          <a:xfrm>
            <a:off x="4343400" y="3155991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Summer collection promo</a:t>
            </a:r>
          </a:p>
        </p:txBody>
      </p:sp>
      <p:sp>
        <p:nvSpPr>
          <p:cNvPr id="23" name="Collection">
            <a:extLst>
              <a:ext uri="{FF2B5EF4-FFF2-40B4-BE49-F238E27FC236}">
                <a16:creationId xmlns:a16="http://schemas.microsoft.com/office/drawing/2014/main" id="{D687DB02-8298-3D4C-A1FF-FB6D891D946A}"/>
              </a:ext>
            </a:extLst>
          </p:cNvPr>
          <p:cNvSpPr/>
          <p:nvPr/>
        </p:nvSpPr>
        <p:spPr>
          <a:xfrm>
            <a:off x="9601202" y="3225600"/>
            <a:ext cx="1497600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5" name="Label">
            <a:extLst>
              <a:ext uri="{FF2B5EF4-FFF2-40B4-BE49-F238E27FC236}">
                <a16:creationId xmlns:a16="http://schemas.microsoft.com/office/drawing/2014/main" id="{0D8200D8-4AFA-DE4C-ADF6-EA1829D736DF}"/>
              </a:ext>
            </a:extLst>
          </p:cNvPr>
          <p:cNvSpPr txBox="1"/>
          <p:nvPr/>
        </p:nvSpPr>
        <p:spPr>
          <a:xfrm>
            <a:off x="4343400" y="3859175"/>
            <a:ext cx="259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Summer discount</a:t>
            </a:r>
          </a:p>
        </p:txBody>
      </p:sp>
      <p:sp>
        <p:nvSpPr>
          <p:cNvPr id="26" name="Discount">
            <a:extLst>
              <a:ext uri="{FF2B5EF4-FFF2-40B4-BE49-F238E27FC236}">
                <a16:creationId xmlns:a16="http://schemas.microsoft.com/office/drawing/2014/main" id="{A8E98111-A032-C043-BFC9-86E03D3430DB}"/>
              </a:ext>
            </a:extLst>
          </p:cNvPr>
          <p:cNvSpPr/>
          <p:nvPr/>
        </p:nvSpPr>
        <p:spPr>
          <a:xfrm>
            <a:off x="11099798" y="3924000"/>
            <a:ext cx="892799" cy="18892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dirty="0"/>
          </a:p>
        </p:txBody>
      </p:sp>
      <p:sp>
        <p:nvSpPr>
          <p:cNvPr id="27" name="Month">
            <a:extLst>
              <a:ext uri="{FF2B5EF4-FFF2-40B4-BE49-F238E27FC236}">
                <a16:creationId xmlns:a16="http://schemas.microsoft.com/office/drawing/2014/main" id="{66C9C41E-FF1D-BE46-B61F-BAD63193E335}"/>
              </a:ext>
            </a:extLst>
          </p:cNvPr>
          <p:cNvSpPr txBox="1"/>
          <p:nvPr/>
        </p:nvSpPr>
        <p:spPr>
          <a:xfrm>
            <a:off x="9225894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MAY</a:t>
            </a:r>
          </a:p>
        </p:txBody>
      </p:sp>
      <p:sp>
        <p:nvSpPr>
          <p:cNvPr id="28" name="Month">
            <a:extLst>
              <a:ext uri="{FF2B5EF4-FFF2-40B4-BE49-F238E27FC236}">
                <a16:creationId xmlns:a16="http://schemas.microsoft.com/office/drawing/2014/main" id="{AF6A9CE3-BE6D-5249-BC5D-037454964E61}"/>
              </a:ext>
            </a:extLst>
          </p:cNvPr>
          <p:cNvSpPr txBox="1"/>
          <p:nvPr/>
        </p:nvSpPr>
        <p:spPr>
          <a:xfrm>
            <a:off x="10896600" y="1260237"/>
            <a:ext cx="5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JUN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935</TotalTime>
  <Words>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Q1 focus will be on Spring collection promo &amp; Summer discounts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19</cp:revision>
  <dcterms:created xsi:type="dcterms:W3CDTF">2020-06-25T04:58:42Z</dcterms:created>
  <dcterms:modified xsi:type="dcterms:W3CDTF">2020-07-01T06:54:49Z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