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6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5279" autoAdjust="0"/>
    <p:restoredTop sz="94660"/>
  </p:normalViewPr>
  <p:slideViewPr>
    <p:cSldViewPr snapToGrid="0" showGuides="1">
      <p:cViewPr varScale="1">
        <p:scale>
          <a:sx n="114" d="100"/>
          <a:sy n="114" d="100"/>
        </p:scale>
        <p:origin x="360" y="102"/>
      </p:cViewPr>
      <p:guideLst>
        <p:guide orient="horz" pos="2136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C232B5-C8ED-4750-ADA3-2B80967F86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B6CBBB-B8A4-4BB0-AA01-0A902FAE3C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70B2A8-FDFB-4620-9BB0-92FFECA1A4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804FF-F5A2-40BC-9EB6-9C44B290FFFC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C265F5-0F4F-490D-879C-30C5110AC4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3D574F-FF5F-4009-9BA0-E3C93FF898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5C396-6918-4BCB-8428-418E483DB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787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9DDD84-632A-4C6E-BE2A-2D3E73249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FEFBEC-D2B5-4322-8388-EBAFE388D3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11EDF0-9DC2-49E7-98CC-37EA6B75E3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804FF-F5A2-40BC-9EB6-9C44B290FFFC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DBB9FE-83BA-428C-8684-415D564565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7089FC-B91E-40D4-ABC6-52D9C8F406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5C396-6918-4BCB-8428-418E483DB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781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475B1DE-4286-4B84-909E-F9375ADC266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7B87C56-325A-4ED1-AB7E-D90CCCB0C3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6441AA-EE6D-415D-9D4A-4CFBF4D73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804FF-F5A2-40BC-9EB6-9C44B290FFFC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F4C040-F454-4359-8F76-8F2CFE2412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D51EFF-FBC0-49F1-BE47-C0D2706A9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5C396-6918-4BCB-8428-418E483DB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990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22221A-0229-45ED-B72C-DB093A2D8A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87C54-C0BE-4026-B88F-88DD3A3CB4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CD5771-DACC-453D-8D8D-A19A8069AF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804FF-F5A2-40BC-9EB6-9C44B290FFFC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D9C97D-8DDC-4A2C-8B7F-A597C03352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413FFE-7AAA-44C8-965C-CC19067A9C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5C396-6918-4BCB-8428-418E483DB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682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460C56-CC07-4543-AF10-4E2EEE4995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9B9EA8-76DF-4A6C-BD63-41C218EA38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3D8560-0FDD-4C46-B699-1DA3208CED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804FF-F5A2-40BC-9EB6-9C44B290FFFC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E15E33-E519-46DD-8020-0E51C3C83B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48282D-10E5-4DD6-AC56-0F15F1D09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5C396-6918-4BCB-8428-418E483DB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078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CA415A-9035-4D50-9D1C-E649C34600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34AA31-55D0-4F74-B997-5E435337C6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B5418F-F268-4C2D-9F3B-0BA5CB1A2E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1F4E08-F979-4310-9B91-7C5AE9AFEE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804FF-F5A2-40BC-9EB6-9C44B290FFFC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626FF0-CBFB-46C9-B021-A375B5FB7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9871E2-7F92-4FA5-8BFC-44C6334EA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5C396-6918-4BCB-8428-418E483DB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222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7C1B29-B179-4A8C-8FC2-6A8A7B724A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751D64-7A49-4D08-AF7F-764C609E05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92E61D-73D7-4DEF-B23C-B735C5C998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93AC5C-F873-4189-BD65-AC260836B00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FF8FA4A-8016-47C5-8E2B-CFDED78C5B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EC92DFA-EBFE-4EBF-900F-93EBF6EE19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804FF-F5A2-40BC-9EB6-9C44B290FFFC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D43FC66-20CA-4AF1-B917-2D4DB37C1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472F015-3E3F-4A5F-8476-DA1DE43D43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5C396-6918-4BCB-8428-418E483DB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251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680C9D-76A6-4974-92B2-C18E240669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087749D-1E22-40B1-B2AD-1DDCABAB78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804FF-F5A2-40BC-9EB6-9C44B290FFFC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E3BAC65-580D-4BE0-A5C7-B42C3F8213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0F78D3-0405-4A0B-B31C-06671BD11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5C396-6918-4BCB-8428-418E483DB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214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6586F7A-23F2-4B39-BE70-CDC144E51F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804FF-F5A2-40BC-9EB6-9C44B290FFFC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B3FECFD-138D-4597-853A-F6B63EF6F7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16449A-CDC9-4645-AC1B-98C0320E4A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5C396-6918-4BCB-8428-418E483DB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288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90B90E-81AE-475C-84C7-F0D2795EDE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C56388-C5A6-40FA-B63A-28E59FABAB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B57D2E-FF2A-4F6B-A1FE-984937D31B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201D7B-F69B-4B4E-A68E-3475891A98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804FF-F5A2-40BC-9EB6-9C44B290FFFC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F318B3-3D31-4E98-8672-657C63D610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2BB873-D238-4DAD-8294-15E67B4BD7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5C396-6918-4BCB-8428-418E483DB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601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50D74E-BD4F-4DA5-9044-59AFE59E06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BA4DBCE-A685-4E7A-8426-9ACA027DA8D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224FC8-CB80-4B3A-85DB-99A632CCEC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910109-9D7D-454D-BD45-AAEA4A5C37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804FF-F5A2-40BC-9EB6-9C44B290FFFC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B0AE56-89B7-447F-8CCA-0C2E9670B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6F4C3C-B079-4825-A76A-50774FC3CB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5C396-6918-4BCB-8428-418E483DB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573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CD730C3-BFA6-4359-BD56-E81ED29292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3937F4-E592-4B4C-B696-EC16456EBA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0E6E9C-30A6-4204-8669-BFBF684086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0804FF-F5A2-40BC-9EB6-9C44B290FFFC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8D616B-B10C-4DE9-A734-ED1938EC12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CC8048-4E8F-44F9-A267-7FE6E91AB0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35C396-6918-4BCB-8428-418E483DB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802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r">
            <a:extLst>
              <a:ext uri="{FF2B5EF4-FFF2-40B4-BE49-F238E27FC236}">
                <a16:creationId xmlns:a16="http://schemas.microsoft.com/office/drawing/2014/main" id="{A28D9E4D-2C31-4BC8-B0C7-23245F14B01B}"/>
              </a:ext>
            </a:extLst>
          </p:cNvPr>
          <p:cNvSpPr/>
          <p:nvPr/>
        </p:nvSpPr>
        <p:spPr>
          <a:xfrm>
            <a:off x="562062" y="1462986"/>
            <a:ext cx="4160940" cy="50333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45720" rtlCol="0" anchor="ctr"/>
          <a:lstStyle/>
          <a:p>
            <a:pPr algn="r"/>
            <a:r>
              <a:rPr lang="en-US" b="1" dirty="0">
                <a:solidFill>
                  <a:schemeClr val="tx1"/>
                </a:solidFill>
              </a:rPr>
              <a:t>4 min</a:t>
            </a:r>
          </a:p>
        </p:txBody>
      </p:sp>
      <p:sp>
        <p:nvSpPr>
          <p:cNvPr id="3" name="Name">
            <a:extLst>
              <a:ext uri="{FF2B5EF4-FFF2-40B4-BE49-F238E27FC236}">
                <a16:creationId xmlns:a16="http://schemas.microsoft.com/office/drawing/2014/main" id="{A020757C-8F27-4632-B1C1-6A53CA54D113}"/>
              </a:ext>
            </a:extLst>
          </p:cNvPr>
          <p:cNvSpPr txBox="1"/>
          <p:nvPr/>
        </p:nvSpPr>
        <p:spPr>
          <a:xfrm>
            <a:off x="562061" y="997765"/>
            <a:ext cx="4160940" cy="46166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2400" b="1" cap="all" dirty="0">
                <a:solidFill>
                  <a:schemeClr val="tx1">
                    <a:alpha val="9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Albus Dumbledore</a:t>
            </a:r>
          </a:p>
        </p:txBody>
      </p:sp>
      <p:sp>
        <p:nvSpPr>
          <p:cNvPr id="8" name="Title">
            <a:extLst>
              <a:ext uri="{FF2B5EF4-FFF2-40B4-BE49-F238E27FC236}">
                <a16:creationId xmlns:a16="http://schemas.microsoft.com/office/drawing/2014/main" id="{5C99CB30-B330-47DD-A74D-9898D71B9D77}"/>
              </a:ext>
            </a:extLst>
          </p:cNvPr>
          <p:cNvSpPr txBox="1"/>
          <p:nvPr/>
        </p:nvSpPr>
        <p:spPr>
          <a:xfrm>
            <a:off x="562061" y="97799"/>
            <a:ext cx="114807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800" b="1">
                <a:solidFill>
                  <a:schemeClr val="tx1">
                    <a:alpha val="90000"/>
                  </a:schemeClr>
                </a:solidFill>
                <a:latin typeface="The Bold Font" pitchFamily="2" charset="0"/>
              </a:defRPr>
            </a:lvl1pPr>
          </a:lstStyle>
          <a:p>
            <a:r>
              <a:rPr lang="en-US" sz="3200" dirty="0"/>
              <a:t>Harry Potter and the Sorcerer's Stone</a:t>
            </a:r>
          </a:p>
        </p:txBody>
      </p:sp>
    </p:spTree>
    <p:extLst>
      <p:ext uri="{BB962C8B-B14F-4D97-AF65-F5344CB8AC3E}">
        <p14:creationId xmlns:p14="http://schemas.microsoft.com/office/powerpoint/2010/main" val="367596019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10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Roboto Condensed</vt:lpstr>
      <vt:lpstr>The Bold Font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Anand S</dc:creator>
  <cp:lastModifiedBy>Anand S</cp:lastModifiedBy>
  <cp:revision>11</cp:revision>
  <dcterms:created xsi:type="dcterms:W3CDTF">2021-04-08T07:02:24Z</dcterms:created>
  <dcterms:modified xsi:type="dcterms:W3CDTF">2021-04-16T10:27:11Z</dcterms:modified>
</cp:coreProperties>
</file>