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99" autoAdjust="0"/>
    <p:restoredTop sz="86438"/>
  </p:normalViewPr>
  <p:slideViewPr>
    <p:cSldViewPr>
      <p:cViewPr varScale="1">
        <p:scale>
          <a:sx n="49" d="100"/>
          <a:sy n="49" d="100"/>
        </p:scale>
        <p:origin x="60" y="1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hyperlink" Target="https://dataverse.harvard.edu/dataset.xhtml?persistentId=doi:10.7910/DVN/42MVDX" TargetMode="External"/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ataverse.harvard.edu/dataset.xhtml?persistentId=doi:10.7910/DVN/42MVD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1976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D9252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2B7BB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1C6BB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65%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12%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  <p:extLst>
      <p:ext uri="{BB962C8B-B14F-4D97-AF65-F5344CB8AC3E}">
        <p14:creationId xmlns:p14="http://schemas.microsoft.com/office/powerpoint/2010/main" val="1768427388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2012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4594C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084E9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42%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CC191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32%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75030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48%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A50F1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41%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C4161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B6B6D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E22E2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2B7BB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3989C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84%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3686C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58A1C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1764A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36%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4594C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2016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2B7BB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2272B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32%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CC191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32%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82071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46%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BC141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36%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D5222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BC141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36%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E22E2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D5222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9F0E1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42%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4191C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71B1D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3989C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86%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71B1D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3989C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26%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3686C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1980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A50F1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41%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BC141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36%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52%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CC191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32%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BF151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35%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B2121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38%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D9252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AA101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40%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61%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6%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D9252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1984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82071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46%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C4161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50%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C4161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9F0E1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42%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D11E1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31%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9F0E1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42%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C4161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B2121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38%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E22E2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72%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D11E1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31%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17%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B2121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38%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B7131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37%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1988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C4161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34%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EE3A2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68%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4%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FB7C5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1992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82BBD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11%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71B1D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71B1D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76%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16%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58A1C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1996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3D8DC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2B7BB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30%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76%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206FB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33%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4A98C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22%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206FB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33%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75B4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4F9BC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2000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AA101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40%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AA101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40%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A50F1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41%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D9252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B2D2E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C9D7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FC937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4191C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76%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2E7EB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10%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3686C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D11E1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31%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2004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A9CFE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4%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B2121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38%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FCA18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82071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46%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AA101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40%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E22E2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27%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C9181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33%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D11E1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31%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C7C8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FCAB8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8F6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03F2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23%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F34A3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B6E4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85F4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5DA5D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18%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9AC8E0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7%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77B5D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80%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4F9BC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21%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94C4D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20%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3D8DC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E5322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2008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WA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OR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rgbClr val="4191C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CA</a:t>
            </a:r>
          </a:p>
          <a:p>
            <a:pPr algn="ctr"/>
            <a:r>
              <a:rPr lang="en-US" sz="800" b="1" dirty="0"/>
              <a:t>24%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rgbClr val="08438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HI</a:t>
            </a:r>
          </a:p>
          <a:p>
            <a:pPr algn="ctr"/>
            <a:r>
              <a:rPr lang="en-US" sz="800" b="1" dirty="0"/>
              <a:t>45%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rgbClr val="EA362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ID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rgbClr val="7CB7D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NV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rgbClr val="DD2A2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UT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AZ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rgbClr val="FCA68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MT</a:t>
            </a:r>
          </a:p>
          <a:p>
            <a:pPr algn="ctr"/>
            <a:r>
              <a:rPr lang="en-US" sz="800" b="1" dirty="0"/>
              <a:t>2%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rgbClr val="CC191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WY</a:t>
            </a:r>
          </a:p>
          <a:p>
            <a:pPr algn="ctr"/>
            <a:r>
              <a:rPr lang="en-US" sz="800" b="1" dirty="0"/>
              <a:t>32%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rgbClr val="8DC1D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CO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rgbClr val="6AAED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NM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ND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rgbClr val="FC8A6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SD</a:t>
            </a:r>
          </a:p>
          <a:p>
            <a:pPr algn="ctr"/>
            <a:r>
              <a:rPr lang="en-US" sz="800" b="1" dirty="0"/>
              <a:t>8%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NE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KS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rgbClr val="D11E1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OK</a:t>
            </a:r>
          </a:p>
          <a:p>
            <a:pPr algn="ctr"/>
            <a:r>
              <a:rPr lang="en-US" sz="800" b="1" dirty="0"/>
              <a:t>31%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MN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MO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AR</a:t>
            </a:r>
          </a:p>
          <a:p>
            <a:pPr algn="ctr"/>
            <a:r>
              <a:rPr lang="en-US" sz="800" b="1" dirty="0"/>
              <a:t>20%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rgbClr val="F6553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LA</a:t>
            </a:r>
          </a:p>
          <a:p>
            <a:pPr algn="ctr"/>
            <a:r>
              <a:rPr lang="en-US" sz="800" b="1" dirty="0"/>
              <a:t>19%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rgbClr val="FB775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TX</a:t>
            </a:r>
          </a:p>
          <a:p>
            <a:pPr algn="ctr"/>
            <a:r>
              <a:rPr lang="en-US" sz="800" b="1" dirty="0"/>
              <a:t>12%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rgbClr val="3D8DC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IL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rgbClr val="B7D4E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IN</a:t>
            </a:r>
          </a:p>
          <a:p>
            <a:pPr algn="ctr"/>
            <a:r>
              <a:rPr lang="en-US" sz="800" b="1" dirty="0"/>
              <a:t>1%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rgbClr val="FA654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KY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rgbClr val="FB694A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TN</a:t>
            </a:r>
          </a:p>
          <a:p>
            <a:pPr algn="ctr"/>
            <a:r>
              <a:rPr lang="en-US" sz="800" b="1" dirty="0"/>
              <a:t>15%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MS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rgbClr val="71B1D7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WI</a:t>
            </a:r>
          </a:p>
          <a:p>
            <a:pPr algn="ctr"/>
            <a:r>
              <a:rPr lang="en-US" sz="800" b="1" dirty="0"/>
              <a:t>14%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rgbClr val="A4CCE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OH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rgbClr val="FB735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WV</a:t>
            </a:r>
          </a:p>
          <a:p>
            <a:pPr algn="ctr"/>
            <a:r>
              <a:rPr lang="en-US" sz="800" b="1" dirty="0"/>
              <a:t>13%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NC</a:t>
            </a:r>
          </a:p>
          <a:p>
            <a:pPr algn="ctr"/>
            <a:r>
              <a:rPr lang="en-US" sz="800" b="1" dirty="0"/>
              <a:t>0%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AL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MI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PA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rgbClr val="9FCAE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VA</a:t>
            </a:r>
          </a:p>
          <a:p>
            <a:pPr algn="ctr"/>
            <a:r>
              <a:rPr lang="en-US" sz="800" b="1" dirty="0"/>
              <a:t>6%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rgbClr val="FC856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SC</a:t>
            </a:r>
          </a:p>
          <a:p>
            <a:pPr algn="ctr"/>
            <a:r>
              <a:rPr lang="en-US" sz="800" b="1" dirty="0"/>
              <a:t>9%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rgbClr val="FC987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GA</a:t>
            </a:r>
          </a:p>
          <a:p>
            <a:pPr algn="ctr"/>
            <a:r>
              <a:rPr lang="en-US" sz="800" b="1" dirty="0"/>
              <a:t>5%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rgbClr val="2E7EB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NY</a:t>
            </a:r>
          </a:p>
          <a:p>
            <a:pPr algn="ctr"/>
            <a:r>
              <a:rPr lang="en-US" sz="800" b="1" dirty="0"/>
              <a:t>29%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rgbClr val="66ABD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NJ</a:t>
            </a:r>
          </a:p>
          <a:p>
            <a:pPr algn="ctr"/>
            <a:r>
              <a:rPr lang="en-US" sz="800" b="1" dirty="0"/>
              <a:t>16%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rgbClr val="3D8DC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MD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DC</a:t>
            </a:r>
          </a:p>
          <a:p>
            <a:pPr algn="ctr"/>
            <a:r>
              <a:rPr lang="en-US" sz="800" b="1" dirty="0"/>
              <a:t>86%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rgbClr val="ADD0E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FL</a:t>
            </a:r>
          </a:p>
          <a:p>
            <a:pPr algn="ctr"/>
            <a:r>
              <a:rPr lang="en-US" sz="800" b="1" dirty="0"/>
              <a:t>3%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rgbClr val="3282BE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RI</a:t>
            </a:r>
          </a:p>
          <a:p>
            <a:pPr algn="ctr"/>
            <a:r>
              <a:rPr lang="en-US" sz="800" b="1" dirty="0"/>
              <a:t>28%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rgbClr val="4A98C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CT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rgbClr val="3D8DC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DE</a:t>
            </a:r>
          </a:p>
          <a:p>
            <a:pPr algn="ctr"/>
            <a:r>
              <a:rPr lang="en-US" sz="800" b="1" dirty="0"/>
              <a:t>25%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rgbClr val="1460A8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/>
              <a:t>VT</a:t>
            </a:r>
            <a:endParaRPr lang="en-US" sz="1050" b="1" dirty="0"/>
          </a:p>
          <a:p>
            <a:pPr algn="ctr"/>
            <a:r>
              <a:rPr lang="en-US" sz="800" b="1"/>
              <a:t>37%</a:t>
            </a:r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rgbClr val="3989C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MA</a:t>
            </a:r>
          </a:p>
          <a:p>
            <a:pPr algn="ctr"/>
            <a:r>
              <a:rPr lang="en-US" sz="800" b="1" dirty="0"/>
              <a:t>26%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NH</a:t>
            </a:r>
          </a:p>
          <a:p>
            <a:pPr algn="ctr"/>
            <a:r>
              <a:rPr lang="en-US" sz="800" b="1" dirty="0"/>
              <a:t>10%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rgbClr val="F1443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AK</a:t>
            </a:r>
          </a:p>
          <a:p>
            <a:pPr algn="ctr"/>
            <a:r>
              <a:rPr lang="en-US" sz="800" b="1" dirty="0"/>
              <a:t>22%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rgbClr val="61A7D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100" b="1" dirty="0"/>
              <a:t>ME</a:t>
            </a:r>
          </a:p>
          <a:p>
            <a:pPr algn="ctr"/>
            <a:r>
              <a:rPr lang="en-US" sz="800" b="1" dirty="0"/>
              <a:t>17%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rgbClr val="BAD6E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rgbClr val="89BED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rgbClr val="539EC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rgbClr val="08306B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rgbClr val="FCAF9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rgbClr val="FC816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rgbClr val="F44F39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rgbClr val="67000D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1310</TotalTime>
  <Words>138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Anand S</cp:lastModifiedBy>
  <cp:revision>39</cp:revision>
  <dcterms:created xsi:type="dcterms:W3CDTF">2020-06-25T04:58:42Z</dcterms:created>
  <dcterms:modified xsi:type="dcterms:W3CDTF">2021-11-11T10:59:20Z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