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99" autoAdjust="0"/>
    <p:restoredTop sz="86438"/>
  </p:normalViewPr>
  <p:slideViewPr>
    <p:cSldViewPr>
      <p:cViewPr varScale="1">
        <p:scale>
          <a:sx n="101" d="100"/>
          <a:sy n="101" d="100"/>
        </p:scale>
        <p:origin x="132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hyperlink" Target="https://indicators.kauffman.org/indicator/rate-of-new-entrepreneurs" TargetMode="External"/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ators.kauffman.org/indicator/rate-of-new-entrepreneu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1996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0.00%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  <p:extLst>
      <p:ext uri="{BB962C8B-B14F-4D97-AF65-F5344CB8AC3E}">
        <p14:creationId xmlns:p14="http://schemas.microsoft.com/office/powerpoint/2010/main" val="1768427388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2005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0.60%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0.51%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0.42%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0.45%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2006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0.58%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0.45%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2007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0.47%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0.45%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2008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0.50%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0.15%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0.47%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0.37%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2009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0.47%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0.46%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0.47%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0.36%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2010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0.48%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0.51%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0.37%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2011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0.40%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2012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0.45%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2013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0.49%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0.39%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2014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0.54%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0.40%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0.45%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1997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0.00%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0.00%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2015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0.50%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0.36%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0.48%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2016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0.45%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0.45%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0.40%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2017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0.47%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0.38%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2018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0.45%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0.45%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0.46%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0.12%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0.36%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2019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0.47%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0.34%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0.44%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1998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0.52%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0.45%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0.56%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0.46%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0.39%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0.60%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1999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0.53%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0.56%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0.15%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0.41%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0.52%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2000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0.43%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0.49%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0.46%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0.53%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0.15%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0.15%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0.38%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0.52%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2001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0.14%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0.36%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0.14%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0.51%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2002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0.40%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0.42%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0.15%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0.13%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0.33%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0.52%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2003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0.35%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0.36%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0.48%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0.41%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0.21%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0.32%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0.16%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0.30%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0.18%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0.49%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2004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  <a:p>
            <a:pPr algn="ctr"/>
            <a:r>
              <a:rPr lang="en-US" sz="800" b="0" dirty="0"/>
              <a:t>0.58%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  <a:p>
            <a:pPr algn="ctr"/>
            <a:r>
              <a:rPr lang="en-US" sz="800" b="0" dirty="0"/>
              <a:t>0.38%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  <a:p>
            <a:pPr algn="ctr"/>
            <a:r>
              <a:rPr lang="en-US" sz="800" b="0" dirty="0"/>
              <a:t>0.46%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  <a:p>
            <a:pPr algn="ctr"/>
            <a:r>
              <a:rPr lang="en-US" sz="800" b="0" dirty="0"/>
              <a:t>0.34%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  <a:p>
            <a:pPr algn="ctr"/>
            <a:r>
              <a:rPr lang="en-US" sz="800" b="0" dirty="0"/>
              <a:t>0.37%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  <a:p>
            <a:pPr algn="ctr"/>
            <a:r>
              <a:rPr lang="en-US" sz="800" b="0" dirty="0"/>
              <a:t>0.31%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  <a:p>
            <a:pPr algn="ctr"/>
            <a:r>
              <a:rPr lang="en-US" sz="800" b="0" dirty="0"/>
              <a:t>0.39%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  <a:p>
            <a:pPr algn="ctr"/>
            <a:r>
              <a:rPr lang="en-US" sz="800" b="0" dirty="0"/>
              <a:t>0.26%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  <a:p>
            <a:pPr algn="ctr"/>
            <a:r>
              <a:rPr lang="en-US" sz="800" b="0" dirty="0"/>
              <a:t>0.28%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  <a:p>
            <a:pPr algn="ctr"/>
            <a:r>
              <a:rPr lang="en-US" sz="800" b="0" dirty="0"/>
              <a:t>0.23%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  <a:p>
            <a:pPr algn="ctr"/>
            <a:r>
              <a:rPr lang="en-US" sz="800" b="0" dirty="0"/>
              <a:t>0.20%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  <a:p>
            <a:pPr algn="ctr"/>
            <a:r>
              <a:rPr lang="en-US" sz="800" b="0" dirty="0"/>
              <a:t>0.24%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  <a:p>
            <a:pPr algn="ctr"/>
            <a:r>
              <a:rPr lang="en-US" sz="800" b="0" dirty="0"/>
              <a:t>0.17%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  <a:p>
            <a:pPr algn="ctr"/>
            <a:r>
              <a:rPr lang="en-US" sz="800" b="0" dirty="0"/>
              <a:t>0.27%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  <a:p>
            <a:pPr algn="ctr"/>
            <a:r>
              <a:rPr lang="en-US" sz="800" b="0" dirty="0"/>
              <a:t>0.33%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  <a:p>
            <a:pPr algn="ctr"/>
            <a:r>
              <a:rPr lang="en-US" sz="800" b="0" dirty="0"/>
              <a:t>0.29%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  <a:p>
            <a:pPr algn="ctr"/>
            <a:r>
              <a:rPr lang="en-US" sz="800" b="0" dirty="0"/>
              <a:t>0.22%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  <a:p>
            <a:pPr algn="ctr"/>
            <a:r>
              <a:rPr lang="en-US" sz="800" b="0" dirty="0"/>
              <a:t>0.15%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  <a:p>
            <a:pPr algn="ctr"/>
            <a:r>
              <a:rPr lang="en-US" sz="800" b="0"/>
              <a:t>0.34%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  <a:p>
            <a:pPr algn="ctr"/>
            <a:r>
              <a:rPr lang="en-US" sz="800" b="0" dirty="0"/>
              <a:t>0.19%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  <a:p>
            <a:pPr algn="ctr"/>
            <a:r>
              <a:rPr lang="en-US" sz="800" b="0" dirty="0"/>
              <a:t>0.25%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  <a:p>
            <a:pPr algn="ctr"/>
            <a:r>
              <a:rPr lang="en-US" sz="800" b="0" dirty="0"/>
              <a:t>0.46%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  <a:p>
            <a:pPr algn="ctr"/>
            <a:r>
              <a:rPr lang="en-US" sz="800" b="0" dirty="0"/>
              <a:t>0.30%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1027</TotalTime>
  <Words>132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32</cp:revision>
  <dcterms:created xsi:type="dcterms:W3CDTF">2020-06-25T04:58:42Z</dcterms:created>
  <dcterms:modified xsi:type="dcterms:W3CDTF">2020-07-09T16:05:45Z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