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14" d="100"/>
          <a:sy n="114" d="100"/>
        </p:scale>
        <p:origin x="5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Incidents by region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has commands that set the size and position of each object.</a:t>
            </a:r>
          </a:p>
          <a:p>
            <a:pPr marL="0" indent="0">
              <a:buNone/>
            </a:pPr>
            <a:r>
              <a:rPr lang="en-US" dirty="0"/>
              <a:t>This is a slide that shows the % of </a:t>
            </a:r>
            <a:r>
              <a:rPr lang="en-US" dirty="0" err="1"/>
              <a:t>indicents</a:t>
            </a:r>
            <a:r>
              <a:rPr lang="en-US" dirty="0"/>
              <a:t> by region. By default, the bars are “empty” (i.e. light blue.) There are dark-blue bars with zero width.</a:t>
            </a:r>
          </a:p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/>
              <a:t> updates </a:t>
            </a:r>
            <a:r>
              <a:rPr lang="en-US" dirty="0"/>
              <a:t>the dark-blue bar widths, creating a stacked bar chart of sorts.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6F852B-9156-40E0-9171-4DFEF863A796}"/>
              </a:ext>
            </a:extLst>
          </p:cNvPr>
          <p:cNvSpPr/>
          <p:nvPr/>
        </p:nvSpPr>
        <p:spPr>
          <a:xfrm>
            <a:off x="6477000" y="1981200"/>
            <a:ext cx="2880000" cy="346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D1087D60-0A30-4C85-83FB-89DE0DFB3501}"/>
              </a:ext>
            </a:extLst>
          </p:cNvPr>
          <p:cNvSpPr txBox="1"/>
          <p:nvPr/>
        </p:nvSpPr>
        <p:spPr>
          <a:xfrm>
            <a:off x="5172312" y="1981200"/>
            <a:ext cx="112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dirty="0"/>
              <a:t>Region 1</a:t>
            </a:r>
          </a:p>
        </p:txBody>
      </p:sp>
      <p:sp>
        <p:nvSpPr>
          <p:cNvPr id="16" name="Level1">
            <a:extLst>
              <a:ext uri="{FF2B5EF4-FFF2-40B4-BE49-F238E27FC236}">
                <a16:creationId xmlns:a16="http://schemas.microsoft.com/office/drawing/2014/main" id="{49F3718B-9DBE-4CC5-A407-BDDCE953A03B}"/>
              </a:ext>
            </a:extLst>
          </p:cNvPr>
          <p:cNvSpPr txBox="1"/>
          <p:nvPr/>
        </p:nvSpPr>
        <p:spPr>
          <a:xfrm>
            <a:off x="9448799" y="1981200"/>
            <a:ext cx="22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en-IN" dirty="0"/>
              <a:t>50</a:t>
            </a:r>
          </a:p>
        </p:txBody>
      </p:sp>
      <p:sp>
        <p:nvSpPr>
          <p:cNvPr id="19" name="Priority1">
            <a:extLst>
              <a:ext uri="{FF2B5EF4-FFF2-40B4-BE49-F238E27FC236}">
                <a16:creationId xmlns:a16="http://schemas.microsoft.com/office/drawing/2014/main" id="{86FD06B9-0ACB-4846-ABFB-00CE68F226B6}"/>
              </a:ext>
            </a:extLst>
          </p:cNvPr>
          <p:cNvSpPr/>
          <p:nvPr/>
        </p:nvSpPr>
        <p:spPr>
          <a:xfrm>
            <a:off x="6477000" y="1981200"/>
            <a:ext cx="720000" cy="34694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4D810D-C414-4D49-B6B9-F21B3C4C146D}"/>
              </a:ext>
            </a:extLst>
          </p:cNvPr>
          <p:cNvSpPr/>
          <p:nvPr/>
        </p:nvSpPr>
        <p:spPr>
          <a:xfrm>
            <a:off x="6477000" y="2622447"/>
            <a:ext cx="2880000" cy="346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0AE5F9DC-14E0-42A7-B374-DD9DC18A7A60}"/>
              </a:ext>
            </a:extLst>
          </p:cNvPr>
          <p:cNvSpPr txBox="1"/>
          <p:nvPr/>
        </p:nvSpPr>
        <p:spPr>
          <a:xfrm>
            <a:off x="5172312" y="2622447"/>
            <a:ext cx="112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dirty="0"/>
              <a:t>Region 2</a:t>
            </a:r>
          </a:p>
        </p:txBody>
      </p:sp>
      <p:sp>
        <p:nvSpPr>
          <p:cNvPr id="25" name="Level2">
            <a:extLst>
              <a:ext uri="{FF2B5EF4-FFF2-40B4-BE49-F238E27FC236}">
                <a16:creationId xmlns:a16="http://schemas.microsoft.com/office/drawing/2014/main" id="{78C84A9C-C621-4D9E-983F-54D71C2146D6}"/>
              </a:ext>
            </a:extLst>
          </p:cNvPr>
          <p:cNvSpPr txBox="1"/>
          <p:nvPr/>
        </p:nvSpPr>
        <p:spPr>
          <a:xfrm>
            <a:off x="9448799" y="2622447"/>
            <a:ext cx="22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en-IN" dirty="0"/>
              <a:t>100</a:t>
            </a:r>
          </a:p>
        </p:txBody>
      </p:sp>
      <p:sp>
        <p:nvSpPr>
          <p:cNvPr id="26" name="Priority2">
            <a:extLst>
              <a:ext uri="{FF2B5EF4-FFF2-40B4-BE49-F238E27FC236}">
                <a16:creationId xmlns:a16="http://schemas.microsoft.com/office/drawing/2014/main" id="{67882073-C798-4CD3-A342-AAA507D68B2C}"/>
              </a:ext>
            </a:extLst>
          </p:cNvPr>
          <p:cNvSpPr/>
          <p:nvPr/>
        </p:nvSpPr>
        <p:spPr>
          <a:xfrm>
            <a:off x="6477000" y="2622447"/>
            <a:ext cx="1440000" cy="34694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9DC0FA-74F0-494D-9518-501A7439BB5C}"/>
              </a:ext>
            </a:extLst>
          </p:cNvPr>
          <p:cNvSpPr/>
          <p:nvPr/>
        </p:nvSpPr>
        <p:spPr>
          <a:xfrm>
            <a:off x="6477000" y="3286085"/>
            <a:ext cx="2880000" cy="346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447C631D-3A1A-498D-B569-B54A0944D278}"/>
              </a:ext>
            </a:extLst>
          </p:cNvPr>
          <p:cNvSpPr txBox="1"/>
          <p:nvPr/>
        </p:nvSpPr>
        <p:spPr>
          <a:xfrm>
            <a:off x="5172312" y="3286085"/>
            <a:ext cx="112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dirty="0"/>
              <a:t>Region 3</a:t>
            </a:r>
          </a:p>
        </p:txBody>
      </p:sp>
      <p:sp>
        <p:nvSpPr>
          <p:cNvPr id="35" name="Level3">
            <a:extLst>
              <a:ext uri="{FF2B5EF4-FFF2-40B4-BE49-F238E27FC236}">
                <a16:creationId xmlns:a16="http://schemas.microsoft.com/office/drawing/2014/main" id="{4209DDB3-C11C-4F0F-92D9-E0989B7358B0}"/>
              </a:ext>
            </a:extLst>
          </p:cNvPr>
          <p:cNvSpPr txBox="1"/>
          <p:nvPr/>
        </p:nvSpPr>
        <p:spPr>
          <a:xfrm>
            <a:off x="9448799" y="3286085"/>
            <a:ext cx="22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en-IN" dirty="0"/>
              <a:t>150</a:t>
            </a:r>
          </a:p>
        </p:txBody>
      </p:sp>
      <p:sp>
        <p:nvSpPr>
          <p:cNvPr id="36" name="Priority3">
            <a:extLst>
              <a:ext uri="{FF2B5EF4-FFF2-40B4-BE49-F238E27FC236}">
                <a16:creationId xmlns:a16="http://schemas.microsoft.com/office/drawing/2014/main" id="{E176A394-D08C-4665-8DED-8E37BCC14416}"/>
              </a:ext>
            </a:extLst>
          </p:cNvPr>
          <p:cNvSpPr/>
          <p:nvPr/>
        </p:nvSpPr>
        <p:spPr>
          <a:xfrm>
            <a:off x="6477000" y="3286085"/>
            <a:ext cx="2160000" cy="34694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1A3F94-B8CA-4B24-BDB8-2D3CC13CAFBE}"/>
              </a:ext>
            </a:extLst>
          </p:cNvPr>
          <p:cNvSpPr/>
          <p:nvPr/>
        </p:nvSpPr>
        <p:spPr>
          <a:xfrm>
            <a:off x="6477000" y="3918226"/>
            <a:ext cx="2880000" cy="346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38" name="TextBox 25">
            <a:extLst>
              <a:ext uri="{FF2B5EF4-FFF2-40B4-BE49-F238E27FC236}">
                <a16:creationId xmlns:a16="http://schemas.microsoft.com/office/drawing/2014/main" id="{BB091128-5178-403B-A5F9-97F0CA88512C}"/>
              </a:ext>
            </a:extLst>
          </p:cNvPr>
          <p:cNvSpPr txBox="1"/>
          <p:nvPr/>
        </p:nvSpPr>
        <p:spPr>
          <a:xfrm>
            <a:off x="5172312" y="3918226"/>
            <a:ext cx="112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Region </a:t>
            </a:r>
            <a:r>
              <a:rPr lang="en-IN" dirty="0"/>
              <a:t>4</a:t>
            </a:r>
          </a:p>
        </p:txBody>
      </p:sp>
      <p:sp>
        <p:nvSpPr>
          <p:cNvPr id="39" name="Level4">
            <a:extLst>
              <a:ext uri="{FF2B5EF4-FFF2-40B4-BE49-F238E27FC236}">
                <a16:creationId xmlns:a16="http://schemas.microsoft.com/office/drawing/2014/main" id="{386984E4-BBBD-4596-B2FB-7567D50C79F7}"/>
              </a:ext>
            </a:extLst>
          </p:cNvPr>
          <p:cNvSpPr txBox="1"/>
          <p:nvPr/>
        </p:nvSpPr>
        <p:spPr>
          <a:xfrm>
            <a:off x="9448799" y="3918226"/>
            <a:ext cx="220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en-IN" dirty="0"/>
              <a:t>200</a:t>
            </a:r>
          </a:p>
        </p:txBody>
      </p:sp>
      <p:sp>
        <p:nvSpPr>
          <p:cNvPr id="40" name="Priority4">
            <a:extLst>
              <a:ext uri="{FF2B5EF4-FFF2-40B4-BE49-F238E27FC236}">
                <a16:creationId xmlns:a16="http://schemas.microsoft.com/office/drawing/2014/main" id="{FD6E5CC6-D8C5-4583-BD91-511DF02984E2}"/>
              </a:ext>
            </a:extLst>
          </p:cNvPr>
          <p:cNvSpPr/>
          <p:nvPr/>
        </p:nvSpPr>
        <p:spPr>
          <a:xfrm>
            <a:off x="6477000" y="3918226"/>
            <a:ext cx="2880000" cy="34694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939</TotalTime>
  <Words>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Incidents by region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22</cp:revision>
  <dcterms:created xsi:type="dcterms:W3CDTF">2020-06-25T04:58:42Z</dcterms:created>
  <dcterms:modified xsi:type="dcterms:W3CDTF">2020-07-01T07:23:53Z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