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'1.0' encoding='UTF-8' standalone='yes'?>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313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6C1F2"/>
    <a:srgbClr val="FEC107"/>
    <a:srgbClr val="E7E8FC"/>
    <a:srgbClr val="858BF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730" autoAdjust="0"/>
    <p:restoredTop sz="86438"/>
  </p:normalViewPr>
  <p:slideViewPr>
    <p:cSldViewPr>
      <p:cViewPr varScale="1">
        <p:scale>
          <a:sx n="45" d="100"/>
          <a:sy n="45" d="100"/>
        </p:scale>
        <p:origin x="48" y="157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1980" y="72"/>
      </p:cViewPr>
      <p:guideLst/>
    </p:cSldViewPr>
  </p:notesViewPr>
  <p:gridSpacing cx="76200" cy="76200"/>
</p:viewPr>
</file>

<file path=ppt/_rels/presentation.xml.rels><?xml version='1.0' encoding='UTF-8' standalone='yes'?>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'1.0' encoding='UTF-8' standalone='yes'?>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3FB9C2A-7470-3441-BF28-E4636B74A154}" type="datetimeFigureOut">
              <a:rPr lang="en-US" smtClean="0"/>
              <a:t>7/1/2020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E50AFAD-4E2D-9548-AAE0-17D6FB9F2E1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63343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'1.0' encoding='UTF-8' standalone='yes'?>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955624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ark Title 2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2D813862-0BFF-AA4D-8CF9-B6498E238808}"/>
              </a:ext>
            </a:extLst>
          </p:cNvPr>
          <p:cNvSpPr/>
          <p:nvPr userDrawn="1"/>
        </p:nvSpPr>
        <p:spPr>
          <a:xfrm>
            <a:off x="0" y="868707"/>
            <a:ext cx="4267200" cy="5455893"/>
          </a:xfrm>
          <a:prstGeom prst="rect">
            <a:avLst/>
          </a:prstGeom>
          <a:solidFill>
            <a:srgbClr val="FEC107">
              <a:alpha val="50196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5EFBC02-D756-BB47-8FD8-3E568CE02430}"/>
              </a:ext>
            </a:extLst>
          </p:cNvPr>
          <p:cNvSpPr/>
          <p:nvPr userDrawn="1"/>
        </p:nvSpPr>
        <p:spPr>
          <a:xfrm>
            <a:off x="0" y="6324600"/>
            <a:ext cx="12192000" cy="549631"/>
          </a:xfrm>
          <a:prstGeom prst="rect">
            <a:avLst/>
          </a:prstGeom>
          <a:solidFill>
            <a:srgbClr val="C6C1F2">
              <a:alpha val="50196"/>
            </a:srgb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b="1" dirty="0"/>
          </a:p>
        </p:txBody>
      </p:sp>
      <p:sp>
        <p:nvSpPr>
          <p:cNvPr id="21" name="Title Background">
            <a:extLst>
              <a:ext uri="{FF2B5EF4-FFF2-40B4-BE49-F238E27FC236}">
                <a16:creationId xmlns:a16="http://schemas.microsoft.com/office/drawing/2014/main" id="{927B5647-B8CD-492A-AB94-465418EA73FC}"/>
              </a:ext>
            </a:extLst>
          </p:cNvPr>
          <p:cNvSpPr/>
          <p:nvPr userDrawn="1"/>
        </p:nvSpPr>
        <p:spPr>
          <a:xfrm>
            <a:off x="0" y="0"/>
            <a:ext cx="12192001" cy="86870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itle Placeholder 1">
            <a:extLst>
              <a:ext uri="{FF2B5EF4-FFF2-40B4-BE49-F238E27FC236}">
                <a16:creationId xmlns:a16="http://schemas.microsoft.com/office/drawing/2014/main" id="{779F9E34-5EE2-48D3-ADE4-4AE8FAC401A3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243840" y="109536"/>
            <a:ext cx="11704320" cy="641352"/>
          </a:xfrm>
        </p:spPr>
        <p:txBody>
          <a:bodyPr/>
          <a:lstStyle>
            <a:lvl1pPr>
              <a:lnSpc>
                <a:spcPct val="100000"/>
              </a:lnSpc>
              <a:defRPr>
                <a:solidFill>
                  <a:schemeClr val="bg1"/>
                </a:solidFill>
                <a:latin typeface="+mj-lt"/>
              </a:defRPr>
            </a:lvl1pPr>
          </a:lstStyle>
          <a:p>
            <a:r>
              <a:rPr lang="en-US" dirty="0"/>
              <a:t>Write the title like a newspaper headline. What one sentence should the audience take away?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A2B14E-C93A-454E-B590-94303B1BB8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67029" y="6384569"/>
            <a:ext cx="8419971" cy="365760"/>
          </a:xfrm>
          <a:prstGeom prst="rect">
            <a:avLst/>
          </a:prstGeom>
        </p:spPr>
        <p:txBody>
          <a:bodyPr anchor="ctr"/>
          <a:lstStyle>
            <a:lvl1pPr algn="ctr">
              <a:defRPr sz="1200" b="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ACME CORP MONTHLY REVIEW</a:t>
            </a:r>
            <a:endParaRPr lang="en-US" dirty="0"/>
          </a:p>
        </p:txBody>
      </p:sp>
      <p:sp>
        <p:nvSpPr>
          <p:cNvPr id="10" name="Content Placeholder Left">
            <a:extLst>
              <a:ext uri="{FF2B5EF4-FFF2-40B4-BE49-F238E27FC236}">
                <a16:creationId xmlns:a16="http://schemas.microsoft.com/office/drawing/2014/main" id="{66456C3D-883F-473D-8FFB-6B756CA400E0}"/>
              </a:ext>
            </a:extLst>
          </p:cNvPr>
          <p:cNvSpPr>
            <a:spLocks noGrp="1"/>
          </p:cNvSpPr>
          <p:nvPr>
            <p:ph sz="quarter" idx="14" hasCustomPrompt="1"/>
          </p:nvPr>
        </p:nvSpPr>
        <p:spPr>
          <a:xfrm>
            <a:off x="243840" y="1142999"/>
            <a:ext cx="3794760" cy="5123749"/>
          </a:xfrm>
        </p:spPr>
        <p:txBody>
          <a:bodyPr/>
          <a:lstStyle>
            <a:lvl1pPr>
              <a:lnSpc>
                <a:spcPct val="100000"/>
              </a:lnSpc>
              <a:defRPr/>
            </a:lvl1pPr>
            <a:lvl2pPr>
              <a:lnSpc>
                <a:spcPct val="100000"/>
              </a:lnSpc>
              <a:defRPr/>
            </a:lvl2pPr>
            <a:lvl3pPr>
              <a:lnSpc>
                <a:spcPct val="100000"/>
              </a:lnSpc>
              <a:defRPr/>
            </a:lvl3pPr>
            <a:lvl4pPr>
              <a:lnSpc>
                <a:spcPct val="100000"/>
              </a:lnSpc>
              <a:defRPr/>
            </a:lvl4pPr>
            <a:lvl5pPr>
              <a:lnSpc>
                <a:spcPct val="100000"/>
              </a:lnSpc>
              <a:defRPr/>
            </a:lvl5pPr>
          </a:lstStyle>
          <a:p>
            <a:pPr lvl="0"/>
            <a:r>
              <a:rPr lang="en-US" dirty="0"/>
              <a:t>Primary message. Prove the headline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11206533"/>
      </p:ext>
    </p:extLst>
  </p:cSld>
  <p:clrMapOvr>
    <a:masterClrMapping/>
  </p:clrMapOvr>
</p:sldLayout>
</file>

<file path=ppt/slideMasters/_rels/slideMaster1.xml.rels><?xml version='1.0' encoding='UTF-8' standalone='yes'?>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C8CF8D4-1E40-40C0-AE7C-378683C3BB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" y="107671"/>
            <a:ext cx="11704320" cy="6421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A45E601-A40B-4B6E-B634-DF38794040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43840" y="969263"/>
            <a:ext cx="11704320" cy="530767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272882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83" r:id="rId2"/>
  </p:sldLayoutIdLst>
  <p:hf hdr="0" dt="0"/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2400" b="1" kern="1200" cap="none" baseline="0">
          <a:solidFill>
            <a:schemeClr val="tx1"/>
          </a:solidFill>
          <a:latin typeface="Century Gothic" panose="020B0502020202020204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0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b="0" i="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022" userDrawn="1">
          <p15:clr>
            <a:srgbClr val="F26B43"/>
          </p15:clr>
        </p15:guide>
        <p15:guide id="2" orient="horz" pos="473" userDrawn="1">
          <p15:clr>
            <a:srgbClr val="F26B43"/>
          </p15:clr>
        </p15:guide>
        <p15:guide id="3" orient="horz" pos="69" userDrawn="1">
          <p15:clr>
            <a:srgbClr val="F26B43"/>
          </p15:clr>
        </p15:guide>
        <p15:guide id="4" pos="7511" userDrawn="1">
          <p15:clr>
            <a:srgbClr val="F26B43"/>
          </p15:clr>
        </p15:guide>
        <p15:guide id="5" pos="173" userDrawn="1">
          <p15:clr>
            <a:srgbClr val="F26B43"/>
          </p15:clr>
        </p15:guide>
        <p15:guide id="6" orient="horz" pos="3954" userDrawn="1">
          <p15:clr>
            <a:srgbClr val="F26B43"/>
          </p15:clr>
        </p15:guide>
        <p15:guide id="7" orient="horz" pos="611" userDrawn="1">
          <p15:clr>
            <a:srgbClr val="F26B43"/>
          </p15:clr>
        </p15:guide>
        <p15:guide id="8" orient="horz" pos="4251" userDrawn="1">
          <p15:clr>
            <a:srgbClr val="F26B43"/>
          </p15:clr>
        </p15:guide>
      </p15:sldGuideLst>
    </p:ext>
  </p:extLst>
</p:sldMaster>
</file>

<file path=ppt/slides/_rels/slide1.xml.rels><?xml version='1.0' encoding='UTF-8' standalone='yes'?>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>
            <a:extLst>
              <a:ext uri="{FF2B5EF4-FFF2-40B4-BE49-F238E27FC236}">
                <a16:creationId xmlns:a16="http://schemas.microsoft.com/office/drawing/2014/main" id="{0B09ECE3-6494-C84B-9880-0C6E0E651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3840" y="109536"/>
            <a:ext cx="11704320" cy="641352"/>
          </a:xfrm>
        </p:spPr>
        <p:txBody>
          <a:bodyPr>
            <a:normAutofit/>
          </a:bodyPr>
          <a:lstStyle/>
          <a:p>
            <a:r>
              <a:rPr lang="en-US" dirty="0"/>
              <a:t>Text examples</a:t>
            </a:r>
          </a:p>
        </p:txBody>
      </p:sp>
      <p:sp>
        <p:nvSpPr>
          <p:cNvPr id="4" name="Content">
            <a:extLst>
              <a:ext uri="{FF2B5EF4-FFF2-40B4-BE49-F238E27FC236}">
                <a16:creationId xmlns:a16="http://schemas.microsoft.com/office/drawing/2014/main" id="{99112B98-DD23-0047-9AD8-7E0E9C691EA8}"/>
              </a:ext>
            </a:extLst>
          </p:cNvPr>
          <p:cNvSpPr>
            <a:spLocks noGrp="1"/>
          </p:cNvSpPr>
          <p:nvPr>
            <p:ph sz="quarter" idx="14"/>
          </p:nvPr>
        </p:nvSpPr>
        <p:spPr>
          <a:xfrm>
            <a:off x="243840" y="1142999"/>
            <a:ext cx="3794760" cy="51237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err="1"/>
              <a:t>PPTXHandler</a:t>
            </a:r>
            <a:r>
              <a:rPr lang="en-US" dirty="0"/>
              <a:t> lets you style text using a HTML-like language.</a:t>
            </a:r>
          </a:p>
          <a:p>
            <a:pPr marL="0" indent="0">
              <a:buNone/>
            </a:pPr>
            <a:r>
              <a:rPr lang="en-US" dirty="0"/>
              <a:t>This page is an example of how to use these commands.</a:t>
            </a:r>
          </a:p>
        </p:txBody>
      </p:sp>
      <p:sp>
        <p:nvSpPr>
          <p:cNvPr id="30" name="Footer">
            <a:extLst>
              <a:ext uri="{FF2B5EF4-FFF2-40B4-BE49-F238E27FC236}">
                <a16:creationId xmlns:a16="http://schemas.microsoft.com/office/drawing/2014/main" id="{3E52D1B9-1160-2049-9AAC-0DA97277E3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867029" y="6384569"/>
            <a:ext cx="8419971" cy="365760"/>
          </a:xfrm>
        </p:spPr>
        <p:txBody>
          <a:bodyPr/>
          <a:lstStyle/>
          <a:p>
            <a:r>
              <a:rPr lang="en-US"/>
              <a:t>Acme Corp Monthly Review</a:t>
            </a:r>
            <a:endParaRPr lang="en-US" dirty="0"/>
          </a:p>
        </p:txBody>
      </p:sp>
      <p:sp>
        <p:nvSpPr>
          <p:cNvPr id="3" name="Text format">
            <a:extLst>
              <a:ext uri="{FF2B5EF4-FFF2-40B4-BE49-F238E27FC236}">
                <a16:creationId xmlns:a16="http://schemas.microsoft.com/office/drawing/2014/main" id="{54796FFC-F484-4816-8F96-455DD76F7B97}"/>
              </a:ext>
            </a:extLst>
          </p:cNvPr>
          <p:cNvSpPr txBox="1"/>
          <p:nvPr/>
        </p:nvSpPr>
        <p:spPr>
          <a:xfrm>
            <a:off x="4495800" y="1142999"/>
            <a:ext cx="745236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en-US" dirty="0"/>
              <a:t>Paragraph styles set the paragraph attributes. </a:t>
            </a:r>
          </a:p>
          <a:p>
            <a:pPr algn="r"/>
            <a:r>
              <a:rPr lang="en-US" dirty="0"/>
              <a:t>This is right aligned</a:t>
            </a:r>
          </a:p>
          <a:p>
            <a:pPr algn="ctr"/>
            <a:r>
              <a:rPr lang="en-US" dirty="0"/>
              <a:t>This is center aligned</a:t>
            </a:r>
          </a:p>
          <a:p>
            <a:pPr lvl="1"/>
            <a:r>
              <a:rPr lang="en-US" dirty="0"/>
              <a:t>This is indented</a:t>
            </a:r>
          </a:p>
          <a:p>
            <a:pPr lvl="2"/>
            <a:r>
              <a:rPr lang="en-US" dirty="0"/>
              <a:t>This is indented further</a:t>
            </a:r>
          </a:p>
          <a:p>
            <a:pPr>
              <a:spcAft>
                <a:spcPts val="1800"/>
              </a:spcAft>
            </a:pPr>
            <a:r>
              <a:rPr lang="en-US" dirty="0"/>
              <a:t>This para has more spacing</a:t>
            </a:r>
          </a:p>
        </p:txBody>
      </p:sp>
      <p:sp>
        <p:nvSpPr>
          <p:cNvPr id="21" name="Text format">
            <a:extLst>
              <a:ext uri="{FF2B5EF4-FFF2-40B4-BE49-F238E27FC236}">
                <a16:creationId xmlns:a16="http://schemas.microsoft.com/office/drawing/2014/main" id="{5DEE5320-3458-41BE-9F54-B830F29BF64B}"/>
              </a:ext>
            </a:extLst>
          </p:cNvPr>
          <p:cNvSpPr txBox="1"/>
          <p:nvPr/>
        </p:nvSpPr>
        <p:spPr>
          <a:xfrm>
            <a:off x="4495800" y="3418367"/>
            <a:ext cx="745236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/>
            <a:r>
              <a:rPr lang="en-US" dirty="0"/>
              <a:t>Run styles set a run’s attribute. </a:t>
            </a:r>
          </a:p>
          <a:p>
            <a:pPr/>
            <a:r>
              <a:rPr lang="en-US" dirty="0"/>
              <a:t>Create </a:t>
            </a:r>
            <a:r>
              <a:rPr lang="en-US" dirty="0" baseline="30000" sz="1400"/>
              <a:t>superscript</a:t>
            </a:r>
            <a:r>
              <a:rPr lang="en-US" dirty="0"/>
              <a:t> or </a:t>
            </a:r>
            <a:r>
              <a:rPr lang="en-US" dirty="0" baseline="-25000" sz="1400"/>
              <a:t>subscript</a:t>
            </a:r>
            <a:r>
              <a:rPr lang="en-US" dirty="0"/>
              <a:t> text. Text can be </a:t>
            </a:r>
            <a:r>
              <a:rPr lang="en-US" dirty="0" b="1"/>
              <a:t>bold</a:t>
            </a:r>
            <a:r>
              <a:rPr lang="en-US" dirty="0"/>
              <a:t>, </a:t>
            </a:r>
            <a:r>
              <a:rPr lang="en-US" dirty="0" i="1"/>
              <a:t>italic</a:t>
            </a:r>
            <a:r>
              <a:rPr lang="en-US" dirty="0"/>
              <a:t> or </a:t>
            </a:r>
            <a:r>
              <a:rPr lang="en-US" dirty="0" u="sng"/>
              <a:t>underline</a:t>
            </a:r>
            <a:r>
              <a:rPr lang="en-US" dirty="0"/>
              <a:t>, </a:t>
            </a:r>
            <a:r>
              <a:rPr lang="en-US" dirty="0" strike="sngStrike"/>
              <a:t>strike-strike</a:t>
            </a:r>
            <a:r>
              <a:rPr lang="en-US" dirty="0"/>
              <a:t> or </a:t>
            </a:r>
            <a:r>
              <a:rPr lang="en-US" dirty="0" strike="dblStrike"/>
              <a:t>double-strike</a:t>
            </a:r>
          </a:p>
          <a:p>
            <a:pPr/>
            <a:r>
              <a:rPr lang="en-US" dirty="0"/>
              <a:t>You can change </a:t>
            </a:r>
            <a:r>
              <a:rPr lang="en-US" dirty="0" sz="2400"/>
              <a:t>font size</a:t>
            </a:r>
            <a:r>
              <a:rPr lang="en-US" dirty="0"/>
              <a:t>, the </a:t>
            </a:r>
            <a:r>
              <a:rPr lang="en-US" dirty="0">
                <a:latin typeface="Courier New"/>
              </a:rPr>
              <a:t>font name</a:t>
            </a:r>
            <a:r>
              <a:rPr lang="en-US" dirty="0"/>
              <a:t>, </a:t>
            </a:r>
            <a:r>
              <a:rPr lang="en-US" dirty="0">
                <a:solidFill>
                  <a:srgbClr val="FF0000"/>
                </a:solidFill>
              </a:rPr>
              <a:t>color</a:t>
            </a:r>
            <a:r>
              <a:rPr lang="en-US" dirty="0"/>
              <a:t>, or set a </a:t>
            </a:r>
            <a:r>
              <a:rPr lang="en-US" dirty="0">
                <a:hlinkClick r:id="" action="ppaction://hlinkshowjump?jump=firstslide" tooltip="Go to first slide"/>
              </a:rPr>
              <a:t>link and tooltip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1700677"/>
      </p:ext>
    </p:extLst>
  </p:cSld>
  <p:clrMapOvr>
    <a:masterClrMapping/>
  </p:clrMapOvr>
</p:sld>
</file>

<file path=ppt/theme/theme1.xml><?xml version="1.0" encoding="utf-8"?>
<a:theme xmlns:a="http://schemas.openxmlformats.org/drawingml/2006/main" name="Gramener">
  <a:themeElements>
    <a:clrScheme name="Gramener 2020">
      <a:dk1>
        <a:sysClr val="windowText" lastClr="000000"/>
      </a:dk1>
      <a:lt1>
        <a:sysClr val="window" lastClr="FFFFFF"/>
      </a:lt1>
      <a:dk2>
        <a:srgbClr val="20186F"/>
      </a:dk2>
      <a:lt2>
        <a:srgbClr val="EEECE1"/>
      </a:lt2>
      <a:accent1>
        <a:srgbClr val="1762DB"/>
      </a:accent1>
      <a:accent2>
        <a:srgbClr val="83153E"/>
      </a:accent2>
      <a:accent3>
        <a:srgbClr val="9BBB59"/>
      </a:accent3>
      <a:accent4>
        <a:srgbClr val="784894"/>
      </a:accent4>
      <a:accent5>
        <a:srgbClr val="1599C4"/>
      </a:accent5>
      <a:accent6>
        <a:srgbClr val="D06027"/>
      </a:accent6>
      <a:hlink>
        <a:srgbClr val="8C83E4"/>
      </a:hlink>
      <a:folHlink>
        <a:srgbClr val="8C83E4"/>
      </a:folHlink>
    </a:clrScheme>
    <a:fontScheme name="Gramener 2020">
      <a:majorFont>
        <a:latin typeface="Century Gothic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tx2"/>
        </a:solidFill>
        <a:effectLst>
          <a:outerShdw blurRad="190500" dist="25400" dir="2700000" algn="tl" rotWithShape="0">
            <a:prstClr val="black">
              <a:alpha val="40000"/>
            </a:prstClr>
          </a:outerShdw>
        </a:effectLst>
      </a:spPr>
      <a:bodyPr rtlCol="0" anchor="ctr"/>
      <a:lstStyle>
        <a:defPPr algn="ctr">
          <a:defRPr sz="2400" b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ramener_v2.0.potx" id="{A8024620-D5B8-4322-9521-07A719F16BD9}" vid="{245F4BA5-143E-437C-BC2C-D311A434153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Gramener</Template>
  <TotalTime>971</TotalTime>
  <Words>272</Words>
  <Application>Microsoft Office PowerPoint</Application>
  <PresentationFormat>Widescreen</PresentationFormat>
  <Paragraphs>13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Century Gothic</vt:lpstr>
      <vt:lpstr>Gramener</vt:lpstr>
      <vt:lpstr>Text examples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Wipe</dc:title>
  <dc:creator>Rasagy Sharma</dc:creator>
  <cp:lastModifiedBy>S Anand</cp:lastModifiedBy>
  <cp:revision>29</cp:revision>
  <dcterms:created xsi:type="dcterms:W3CDTF">2020-06-25T04:58:42Z</dcterms:created>
  <dcterms:modified xsi:type="dcterms:W3CDTF">2020-07-01T07:48:54Z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1742979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S8.2.3</vt:lpwstr>
  </property>
</Properties>
</file>