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2" r:id="rId2"/>
    <p:sldId id="31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1" autoAdjust="0"/>
    <p:restoredTop sz="86438"/>
  </p:normalViewPr>
  <p:slideViewPr>
    <p:cSldViewPr>
      <p:cViewPr varScale="1">
        <p:scale>
          <a:sx n="114" d="100"/>
          <a:sy n="114" d="100"/>
        </p:scale>
        <p:origin x="54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a total XXX incidents this month, XX incidents need priority action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 demo of the Wipe transition via </a:t>
            </a:r>
            <a:r>
              <a:rPr lang="en-US" dirty="0" err="1"/>
              <a:t>PPTXHandler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This slide shows the total number of incidents in a month.</a:t>
            </a:r>
          </a:p>
        </p:txBody>
      </p:sp>
      <p:sp>
        <p:nvSpPr>
          <p:cNvPr id="6" name="KPI">
            <a:extLst>
              <a:ext uri="{FF2B5EF4-FFF2-40B4-BE49-F238E27FC236}">
                <a16:creationId xmlns:a16="http://schemas.microsoft.com/office/drawing/2014/main" id="{007BD044-7064-2649-8C5A-691E1C731BB4}"/>
              </a:ext>
            </a:extLst>
          </p:cNvPr>
          <p:cNvSpPr/>
          <p:nvPr/>
        </p:nvSpPr>
        <p:spPr>
          <a:xfrm>
            <a:off x="6950610" y="1752600"/>
            <a:ext cx="2498190" cy="940799"/>
          </a:xfrm>
          <a:prstGeom prst="roundRect">
            <a:avLst/>
          </a:prstGeom>
          <a:solidFill>
            <a:schemeClr val="tx2"/>
          </a:solidFill>
          <a:effectLst>
            <a:outerShdw blurRad="190500" dist="25400" dir="2700000" sx="101000" sy="101000" algn="t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7" name="Total">
            <a:extLst>
              <a:ext uri="{FF2B5EF4-FFF2-40B4-BE49-F238E27FC236}">
                <a16:creationId xmlns:a16="http://schemas.microsoft.com/office/drawing/2014/main" id="{B9B176D6-32CE-DE4D-9B5C-8D7902F8EC4F}"/>
              </a:ext>
            </a:extLst>
          </p:cNvPr>
          <p:cNvSpPr txBox="1"/>
          <p:nvPr/>
        </p:nvSpPr>
        <p:spPr>
          <a:xfrm>
            <a:off x="6980505" y="1850734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XXX</a:t>
            </a:r>
          </a:p>
        </p:txBody>
      </p:sp>
      <p:sp>
        <p:nvSpPr>
          <p:cNvPr id="8" name="Label">
            <a:extLst>
              <a:ext uri="{FF2B5EF4-FFF2-40B4-BE49-F238E27FC236}">
                <a16:creationId xmlns:a16="http://schemas.microsoft.com/office/drawing/2014/main" id="{A268D663-EE64-C540-BC9B-FF8D29222E9D}"/>
              </a:ext>
            </a:extLst>
          </p:cNvPr>
          <p:cNvSpPr txBox="1"/>
          <p:nvPr/>
        </p:nvSpPr>
        <p:spPr>
          <a:xfrm>
            <a:off x="6980505" y="230409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(Total)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9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a </a:t>
            </a:r>
            <a:r>
              <a:rPr lang="en-US"/>
              <a:t>total XXX </a:t>
            </a:r>
            <a:r>
              <a:rPr lang="en-US" dirty="0"/>
              <a:t>incidents this month</a:t>
            </a:r>
            <a:r>
              <a:rPr lang="en-US"/>
              <a:t>, XX </a:t>
            </a:r>
            <a:r>
              <a:rPr lang="en-US" dirty="0"/>
              <a:t>incidents need priority action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a demo of the Wipe transition via </a:t>
            </a:r>
            <a:r>
              <a:rPr lang="en-US" dirty="0" err="1"/>
              <a:t>PPTXHandler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This slide shows the total number of incidents in a month.</a:t>
            </a:r>
          </a:p>
          <a:p>
            <a:pPr marL="0" indent="0">
              <a:buNone/>
            </a:pPr>
            <a:r>
              <a:rPr lang="en-US" dirty="0"/>
              <a:t>This slide shows the breakdown by priority.</a:t>
            </a:r>
          </a:p>
          <a:p>
            <a:pPr marL="0" indent="0">
              <a:buNone/>
            </a:pPr>
            <a:r>
              <a:rPr lang="en-US" dirty="0"/>
              <a:t>The transition between these two slides is via a “wipe down” transition.</a:t>
            </a:r>
          </a:p>
        </p:txBody>
      </p:sp>
      <p:sp>
        <p:nvSpPr>
          <p:cNvPr id="6" name="KPI">
            <a:extLst>
              <a:ext uri="{FF2B5EF4-FFF2-40B4-BE49-F238E27FC236}">
                <a16:creationId xmlns:a16="http://schemas.microsoft.com/office/drawing/2014/main" id="{007BD044-7064-2649-8C5A-691E1C731BB4}"/>
              </a:ext>
            </a:extLst>
          </p:cNvPr>
          <p:cNvSpPr/>
          <p:nvPr/>
        </p:nvSpPr>
        <p:spPr>
          <a:xfrm>
            <a:off x="6950610" y="1752600"/>
            <a:ext cx="2498190" cy="940799"/>
          </a:xfrm>
          <a:prstGeom prst="roundRect">
            <a:avLst/>
          </a:prstGeom>
          <a:solidFill>
            <a:schemeClr val="tx2"/>
          </a:solidFill>
          <a:effectLst>
            <a:outerShdw blurRad="190500" dist="25400" dir="2700000" sx="101000" sy="101000" algn="t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7" name="Total">
            <a:extLst>
              <a:ext uri="{FF2B5EF4-FFF2-40B4-BE49-F238E27FC236}">
                <a16:creationId xmlns:a16="http://schemas.microsoft.com/office/drawing/2014/main" id="{B9B176D6-32CE-DE4D-9B5C-8D7902F8EC4F}"/>
              </a:ext>
            </a:extLst>
          </p:cNvPr>
          <p:cNvSpPr txBox="1"/>
          <p:nvPr/>
        </p:nvSpPr>
        <p:spPr>
          <a:xfrm>
            <a:off x="6980505" y="1850734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XXX</a:t>
            </a:r>
          </a:p>
        </p:txBody>
      </p:sp>
      <p:sp>
        <p:nvSpPr>
          <p:cNvPr id="8" name="Label">
            <a:extLst>
              <a:ext uri="{FF2B5EF4-FFF2-40B4-BE49-F238E27FC236}">
                <a16:creationId xmlns:a16="http://schemas.microsoft.com/office/drawing/2014/main" id="{A268D663-EE64-C540-BC9B-FF8D29222E9D}"/>
              </a:ext>
            </a:extLst>
          </p:cNvPr>
          <p:cNvSpPr txBox="1"/>
          <p:nvPr/>
        </p:nvSpPr>
        <p:spPr>
          <a:xfrm>
            <a:off x="6980505" y="230409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(Total)</a:t>
            </a:r>
          </a:p>
        </p:txBody>
      </p:sp>
      <p:sp>
        <p:nvSpPr>
          <p:cNvPr id="10" name="KPI">
            <a:extLst>
              <a:ext uri="{FF2B5EF4-FFF2-40B4-BE49-F238E27FC236}">
                <a16:creationId xmlns:a16="http://schemas.microsoft.com/office/drawing/2014/main" id="{A6B99574-5015-4245-966B-610EBF6DF79F}"/>
              </a:ext>
            </a:extLst>
          </p:cNvPr>
          <p:cNvSpPr/>
          <p:nvPr/>
        </p:nvSpPr>
        <p:spPr>
          <a:xfrm>
            <a:off x="4761845" y="3993444"/>
            <a:ext cx="1551179" cy="940799"/>
          </a:xfrm>
          <a:prstGeom prst="roundRect">
            <a:avLst/>
          </a:prstGeom>
          <a:solidFill>
            <a:schemeClr val="tx2"/>
          </a:solidFill>
          <a:effectLst>
            <a:outerShdw blurRad="190500" dist="25400" dir="2700000" sx="101000" sy="101000" algn="t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1" name="P1">
            <a:extLst>
              <a:ext uri="{FF2B5EF4-FFF2-40B4-BE49-F238E27FC236}">
                <a16:creationId xmlns:a16="http://schemas.microsoft.com/office/drawing/2014/main" id="{FCDF0849-D245-724A-8B3E-D8AB3954FE9E}"/>
              </a:ext>
            </a:extLst>
          </p:cNvPr>
          <p:cNvSpPr txBox="1"/>
          <p:nvPr/>
        </p:nvSpPr>
        <p:spPr>
          <a:xfrm>
            <a:off x="4780407" y="4091578"/>
            <a:ext cx="1514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XX</a:t>
            </a:r>
          </a:p>
        </p:txBody>
      </p:sp>
      <p:sp>
        <p:nvSpPr>
          <p:cNvPr id="12" name="Label">
            <a:extLst>
              <a:ext uri="{FF2B5EF4-FFF2-40B4-BE49-F238E27FC236}">
                <a16:creationId xmlns:a16="http://schemas.microsoft.com/office/drawing/2014/main" id="{45E5666C-B41D-9847-9DF5-65B32EF4F4C6}"/>
              </a:ext>
            </a:extLst>
          </p:cNvPr>
          <p:cNvSpPr txBox="1"/>
          <p:nvPr/>
        </p:nvSpPr>
        <p:spPr>
          <a:xfrm>
            <a:off x="4780407" y="4544937"/>
            <a:ext cx="1514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(Priority 1)</a:t>
            </a:r>
          </a:p>
        </p:txBody>
      </p:sp>
      <p:sp>
        <p:nvSpPr>
          <p:cNvPr id="14" name="KPI">
            <a:extLst>
              <a:ext uri="{FF2B5EF4-FFF2-40B4-BE49-F238E27FC236}">
                <a16:creationId xmlns:a16="http://schemas.microsoft.com/office/drawing/2014/main" id="{3617C515-3142-9443-8F3E-0E36E1E20DE4}"/>
              </a:ext>
            </a:extLst>
          </p:cNvPr>
          <p:cNvSpPr/>
          <p:nvPr/>
        </p:nvSpPr>
        <p:spPr>
          <a:xfrm>
            <a:off x="6535047" y="3993445"/>
            <a:ext cx="1551179" cy="9407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5400" dir="2700000" sx="101000" sy="101000" algn="t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5" name="P2">
            <a:extLst>
              <a:ext uri="{FF2B5EF4-FFF2-40B4-BE49-F238E27FC236}">
                <a16:creationId xmlns:a16="http://schemas.microsoft.com/office/drawing/2014/main" id="{9BB5B587-FFE7-1B4E-B04F-CBEF051892CD}"/>
              </a:ext>
            </a:extLst>
          </p:cNvPr>
          <p:cNvSpPr txBox="1"/>
          <p:nvPr/>
        </p:nvSpPr>
        <p:spPr>
          <a:xfrm>
            <a:off x="6553609" y="4091579"/>
            <a:ext cx="1514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XX</a:t>
            </a:r>
          </a:p>
        </p:txBody>
      </p:sp>
      <p:sp>
        <p:nvSpPr>
          <p:cNvPr id="16" name="Label">
            <a:extLst>
              <a:ext uri="{FF2B5EF4-FFF2-40B4-BE49-F238E27FC236}">
                <a16:creationId xmlns:a16="http://schemas.microsoft.com/office/drawing/2014/main" id="{814F1869-270A-1D4F-83BC-8EE0A98FD250}"/>
              </a:ext>
            </a:extLst>
          </p:cNvPr>
          <p:cNvSpPr txBox="1"/>
          <p:nvPr/>
        </p:nvSpPr>
        <p:spPr>
          <a:xfrm>
            <a:off x="6553609" y="4544938"/>
            <a:ext cx="1514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(Priority 2)</a:t>
            </a:r>
          </a:p>
        </p:txBody>
      </p:sp>
      <p:sp>
        <p:nvSpPr>
          <p:cNvPr id="18" name="KPI">
            <a:extLst>
              <a:ext uri="{FF2B5EF4-FFF2-40B4-BE49-F238E27FC236}">
                <a16:creationId xmlns:a16="http://schemas.microsoft.com/office/drawing/2014/main" id="{00B8A69E-4425-EB48-B0AC-3D770DB9D449}"/>
              </a:ext>
            </a:extLst>
          </p:cNvPr>
          <p:cNvSpPr/>
          <p:nvPr/>
        </p:nvSpPr>
        <p:spPr>
          <a:xfrm>
            <a:off x="8308249" y="3993445"/>
            <a:ext cx="1551179" cy="9407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5400" dir="2700000" sx="101000" sy="101000" algn="t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9" name="P3">
            <a:extLst>
              <a:ext uri="{FF2B5EF4-FFF2-40B4-BE49-F238E27FC236}">
                <a16:creationId xmlns:a16="http://schemas.microsoft.com/office/drawing/2014/main" id="{419A99C0-A257-C94E-BD06-C92478CCACDD}"/>
              </a:ext>
            </a:extLst>
          </p:cNvPr>
          <p:cNvSpPr txBox="1"/>
          <p:nvPr/>
        </p:nvSpPr>
        <p:spPr>
          <a:xfrm>
            <a:off x="8326811" y="4091579"/>
            <a:ext cx="1514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XX</a:t>
            </a:r>
          </a:p>
        </p:txBody>
      </p:sp>
      <p:sp>
        <p:nvSpPr>
          <p:cNvPr id="20" name="Label">
            <a:extLst>
              <a:ext uri="{FF2B5EF4-FFF2-40B4-BE49-F238E27FC236}">
                <a16:creationId xmlns:a16="http://schemas.microsoft.com/office/drawing/2014/main" id="{BD25C3A7-AF75-A84D-80EE-600A7F12D4FD}"/>
              </a:ext>
            </a:extLst>
          </p:cNvPr>
          <p:cNvSpPr txBox="1"/>
          <p:nvPr/>
        </p:nvSpPr>
        <p:spPr>
          <a:xfrm>
            <a:off x="8326811" y="4544938"/>
            <a:ext cx="1514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(Priority 3)</a:t>
            </a:r>
          </a:p>
        </p:txBody>
      </p:sp>
      <p:sp>
        <p:nvSpPr>
          <p:cNvPr id="22" name="KPI">
            <a:extLst>
              <a:ext uri="{FF2B5EF4-FFF2-40B4-BE49-F238E27FC236}">
                <a16:creationId xmlns:a16="http://schemas.microsoft.com/office/drawing/2014/main" id="{5237FE02-C1E7-804B-881D-E2F28BF9EA7B}"/>
              </a:ext>
            </a:extLst>
          </p:cNvPr>
          <p:cNvSpPr/>
          <p:nvPr/>
        </p:nvSpPr>
        <p:spPr>
          <a:xfrm>
            <a:off x="10081450" y="3993445"/>
            <a:ext cx="1551179" cy="9407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5400" dir="2700000" sx="101000" sy="101000" algn="t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3" name="P4">
            <a:extLst>
              <a:ext uri="{FF2B5EF4-FFF2-40B4-BE49-F238E27FC236}">
                <a16:creationId xmlns:a16="http://schemas.microsoft.com/office/drawing/2014/main" id="{7A35CEFA-43CE-5349-8A21-2320015F4AF3}"/>
              </a:ext>
            </a:extLst>
          </p:cNvPr>
          <p:cNvSpPr txBox="1"/>
          <p:nvPr/>
        </p:nvSpPr>
        <p:spPr>
          <a:xfrm>
            <a:off x="10100012" y="4091579"/>
            <a:ext cx="1514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XX</a:t>
            </a:r>
          </a:p>
        </p:txBody>
      </p:sp>
      <p:sp>
        <p:nvSpPr>
          <p:cNvPr id="24" name="Label">
            <a:extLst>
              <a:ext uri="{FF2B5EF4-FFF2-40B4-BE49-F238E27FC236}">
                <a16:creationId xmlns:a16="http://schemas.microsoft.com/office/drawing/2014/main" id="{8835C5F0-456E-1240-B4ED-A8E158EC14CD}"/>
              </a:ext>
            </a:extLst>
          </p:cNvPr>
          <p:cNvSpPr txBox="1"/>
          <p:nvPr/>
        </p:nvSpPr>
        <p:spPr>
          <a:xfrm>
            <a:off x="10100012" y="4544938"/>
            <a:ext cx="1514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(Priority 4)</a:t>
            </a:r>
          </a:p>
        </p:txBody>
      </p: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A15234B0-3EE6-BE4A-A6DC-089153591C55}"/>
              </a:ext>
            </a:extLst>
          </p:cNvPr>
          <p:cNvCxnSpPr>
            <a:stCxn id="6" idx="2"/>
            <a:endCxn id="22" idx="0"/>
          </p:cNvCxnSpPr>
          <p:nvPr/>
        </p:nvCxnSpPr>
        <p:spPr>
          <a:xfrm rot="16200000" flipH="1">
            <a:off x="8878349" y="2014754"/>
            <a:ext cx="1300046" cy="2657335"/>
          </a:xfrm>
          <a:prstGeom prst="bentConnector3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8CFFCF45-4CBF-EB41-B134-6A2F47293D6B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rot="5400000">
            <a:off x="6218548" y="2012286"/>
            <a:ext cx="1300045" cy="2662270"/>
          </a:xfrm>
          <a:prstGeom prst="bentConnector3">
            <a:avLst>
              <a:gd name="adj1" fmla="val 50000"/>
            </a:avLst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B55CF4F1-1F7E-5D4B-BAB5-1B7A7434D896}"/>
              </a:ext>
            </a:extLst>
          </p:cNvPr>
          <p:cNvCxnSpPr>
            <a:cxnSpLocks/>
            <a:stCxn id="6" idx="2"/>
            <a:endCxn id="14" idx="0"/>
          </p:cNvCxnSpPr>
          <p:nvPr/>
        </p:nvCxnSpPr>
        <p:spPr>
          <a:xfrm rot="5400000">
            <a:off x="7105148" y="2898888"/>
            <a:ext cx="1300046" cy="889068"/>
          </a:xfrm>
          <a:prstGeom prst="bentConnector3">
            <a:avLst>
              <a:gd name="adj1" fmla="val 50000"/>
            </a:avLst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C1FD3C54-07CB-1342-A5BA-1055907272C6}"/>
              </a:ext>
            </a:extLst>
          </p:cNvPr>
          <p:cNvCxnSpPr>
            <a:cxnSpLocks/>
            <a:stCxn id="6" idx="2"/>
            <a:endCxn id="18" idx="0"/>
          </p:cNvCxnSpPr>
          <p:nvPr/>
        </p:nvCxnSpPr>
        <p:spPr>
          <a:xfrm rot="16200000" flipH="1">
            <a:off x="7991749" y="2901355"/>
            <a:ext cx="1300046" cy="884134"/>
          </a:xfrm>
          <a:prstGeom prst="bentConnector3">
            <a:avLst>
              <a:gd name="adj1" fmla="val 50000"/>
            </a:avLst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oter">
            <a:extLst>
              <a:ext uri="{FF2B5EF4-FFF2-40B4-BE49-F238E27FC236}">
                <a16:creationId xmlns:a16="http://schemas.microsoft.com/office/drawing/2014/main" id="{A72C04F5-AF5E-CF47-A73F-2352F33F6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540568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895</TotalTime>
  <Words>133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Gramener</vt:lpstr>
      <vt:lpstr>Out of a total XXX incidents this month, XX incidents need priority action</vt:lpstr>
      <vt:lpstr>Out of a total XXX incidents this month, XX incidents need priority 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20</cp:revision>
  <dcterms:created xsi:type="dcterms:W3CDTF">2020-06-25T04:58:42Z</dcterms:created>
  <dcterms:modified xsi:type="dcterms:W3CDTF">2020-07-01T06:34:32Z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