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4.xml" ContentType="application/vnd.openxmlformats-officedocument.drawingml.chart+xml"/>
  <Override PartName="/ppt/charts/colors4.xml" ContentType="application/vnd.ms-office.chartcolorstyle+xml"/>
  <Override PartName="/ppt/charts/style4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22" Type="http://schemas.openxmlformats.org/officeDocument/2006/relationships/slide" Target="slides/slide21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charts/_rels/chart4.xml.rels><?xml version='1.0' encoding='UTF-8' standalone='yes'?>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62" b="0" i="0" u="none" strike="noStrike" baseline="0" dirty="0" smtClean="0">
                <a:effectLst/>
              </a:rPr>
              <a:t>Sales</a:t>
            </a:r>
            <a:endParaRPr lang="en-IN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D73027"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</a:srgbClr>
            </a:solidFill>
            <a:ln>
              <a:solidFill>
                <a:srgbClr val="D73027"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</a:srgbClr>
              </a:solidFill>
            </a:ln>
            <a:effectLst/>
          </c:spPr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100</c:v>
                </c:pt>
                <c:pt idx="1">
                  <c:v>50</c:v>
                </c:pt>
                <c:pt idx="2">
                  <c:v>75</c:v>
                </c:pt>
                <c:pt idx="3">
                  <c:v>200</c:v>
                </c:pt>
                <c:pt idx="4">
                  <c:v>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5E-47AD-B5B7-C17121440C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Profit</c:v>
                </c:pt>
              </c:strCache>
            </c:strRef>
          </c:tx>
          <c:spPr>
            <a:solidFill>
              <a:srgbClr val="1A9850"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</a:srgbClr>
            </a:solidFill>
            <a:ln>
              <a:solidFill>
                <a:srgbClr val="1A9850"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</a:srgbClr>
              </a:solidFill>
            </a:ln>
            <a:effectLst/>
          </c:spPr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80</c:v>
                </c:pt>
                <c:pt idx="1">
                  <c:v>20</c:v>
                </c:pt>
                <c:pt idx="2">
                  <c:v>30</c:v>
                </c:pt>
                <c:pt idx="3">
                  <c:v>90</c:v>
                </c:pt>
                <c:pt idx="4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5E-47AD-B5B7-C17121440C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Growth</c:v>
                </c:pt>
              </c:strCache>
            </c:strRef>
          </c:tx>
          <c:spPr>
            <a:solidFill>
              <a:srgbClr val="CCCCCC"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  <a:alpha val="50000"/>
              </a:srgbClr>
            </a:solidFill>
            <a:ln>
              <a:solidFill>
                <a:srgbClr val="CCCCCC"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  <a:alpha val="50000"/>
                </a:srgbClr>
              </a:solidFill>
            </a:ln>
            <a:effectLst/>
          </c:spPr>
          <c:cat>
            <c:strRef>
              <c:f>Sheet1!$A$2:$A$6</c:f>
              <c:strCache>
                <c:ptCount val="5"/>
                <c:pt idx="0">
                  <c:v>Media</c:v>
                </c:pt>
                <c:pt idx="1">
                  <c:v>Pharmaceutical</c:v>
                </c:pt>
                <c:pt idx="2">
                  <c:v>Banking</c:v>
                </c:pt>
                <c:pt idx="3">
                  <c:v>Government</c:v>
                </c:pt>
                <c:pt idx="4">
                  <c:v>FMCG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5</c:v>
                </c:pt>
                <c:pt idx="1">
                  <c:v>10</c:v>
                </c:pt>
                <c:pt idx="2">
                  <c:v>20</c:v>
                </c:pt>
                <c:pt idx="3">
                  <c:v>3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5E-47AD-B5B7-C17121440C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6509135"/>
        <c:axId val="156510799"/>
      </c:areaChart>
      <c:dateAx>
        <c:axId val="156509135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10799"/>
        <c:crosses val="autoZero"/>
        <c:auto val="1"/>
        <c:lblOffset val="100"/>
        <c:baseTimeUnit val="months"/>
      </c:dateAx>
      <c:valAx>
        <c:axId val="1565107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6509135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1.xml.rels><?xml version='1.0' encoding='UTF-8' standalone='yes'?>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 Chart Example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79312" y="5982789"/>
            <a:ext cx="8176370" cy="783771"/>
          </a:xfrm>
        </p:spPr>
        <p:txBody>
          <a:bodyPr/>
          <a:lstStyle/>
          <a:p>
            <a:r>
              <a:rPr lang="en-IN" dirty="0" smtClean="0"/>
              <a:t>Data of bar chart has been changed </a:t>
            </a:r>
            <a:endParaRPr lang="en-US" dirty="0"/>
          </a:p>
        </p:txBody>
      </p:sp>
      <p:graphicFrame>
        <p:nvGraphicFramePr>
          <p:cNvPr id="6" name="Area Chart Name"/>
          <p:cNvGraphicFramePr/>
          <p:nvPr>
            <p:extLst>
              <p:ext uri="{D42A27DB-BD31-4B8C-83A1-F6EECF244321}">
                <p14:modId xmlns:p14="http://schemas.microsoft.com/office/powerpoint/2010/main" val="2438340248"/>
              </p:ext>
            </p:extLst>
          </p:nvPr>
        </p:nvGraphicFramePr>
        <p:xfrm>
          <a:off x="379312" y="731519"/>
          <a:ext cx="7993979" cy="4712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8776196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