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4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22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4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</a:srgbClr>
            </a:solidFill>
            <a:ln>
              <a:solidFill>
                <a:srgbClr val="D73027"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</a:srgbClr>
              </a:solidFill>
            </a:ln>
            <a:effectLst/>
          </c:spPr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5E-47AD-B5B7-C17121440C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</a:srgbClr>
            </a:solidFill>
            <a:ln>
              <a:solidFill>
                <a:srgbClr val="1A9850"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</a:srgbClr>
              </a:solidFill>
            </a:ln>
            <a:effectLst/>
          </c:spPr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5E-47AD-B5B7-C17121440CD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CCCCC"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  <a:alpha val="50000"/>
              </a:srgbClr>
            </a:solidFill>
            <a:ln>
              <a:solidFill>
                <a:srgbClr val="CCCCCC"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  <a:alpha val="50000"/>
                </a:srgbClr>
              </a:solidFill>
            </a:ln>
            <a:effectLst/>
          </c:spPr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5E-47AD-B5B7-C17121440C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509135"/>
        <c:axId val="156510799"/>
      </c:areaChart>
      <c:dateAx>
        <c:axId val="156509135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10799"/>
        <c:crosses val="autoZero"/>
        <c:auto val="1"/>
        <c:lblOffset val="100"/>
        <c:baseTimeUnit val="months"/>
      </c:dateAx>
      <c:valAx>
        <c:axId val="156510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0913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1.xml.rels><?xml version='1.0' encoding='UTF-8' standalone='yes'?>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6" name="Area Chart Name"/>
          <p:cNvGraphicFramePr/>
          <p:nvPr>
            <p:extLst>
              <p:ext uri="{D42A27DB-BD31-4B8C-83A1-F6EECF244321}">
                <p14:modId xmlns:p14="http://schemas.microsoft.com/office/powerpoint/2010/main" val="2438340248"/>
              </p:ext>
            </p:extLst>
          </p:nvPr>
        </p:nvGraphicFramePr>
        <p:xfrm>
          <a:off x="379312" y="731519"/>
          <a:ext cx="7993979" cy="471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8776196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