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6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6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73027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D73027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yVal>
          <c:bubbleSize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A102-4130-AF99-B8EA3743F82A}"/>
            </c:ext>
          </c:extLst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1A9850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1A9850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xVal>
            <c:numRef>
              <c:f>Sheet1!$A$9:$A$13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Sheet1!$B$9:$B$13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yVal>
          <c:bubbleSize>
            <c:numRef>
              <c:f>Sheet1!$C$9:$C$13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A102-4130-AF99-B8EA3743F82A}"/>
            </c:ext>
          </c:extLst>
        </c:ser>
        <c:ser>
          <c:idx val="2"/>
          <c:order val="2"/>
          <c:tx>
            <c:strRef>
              <c:f>Sheet1!$B$15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Sheet1!$A$16:$A$15</c:f>
              <c:numCache>
                <c:formatCode>General</c:formatCode>
                <c:ptCount val="0"/>
              </c:numCache>
            </c:numRef>
          </c:xVal>
          <c:yVal>
            <c:numRef>
              <c:f>Sheet1!$B$16:$B$15</c:f>
              <c:numCache>
                <c:formatCode>General</c:formatCode>
                <c:ptCount val="0"/>
              </c:numCache>
            </c:numRef>
          </c:yVal>
          <c:bubbleSize>
            <c:numRef>
              <c:f>Sheet1!$C$16:$C$15</c:f>
              <c:numCache>
                <c:formatCode>General</c:formatCode>
                <c:ptCount val="0"/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A102-4130-AF99-B8EA3743F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6180991"/>
        <c:axId val="146183487"/>
      </c:bubbleChart>
      <c:valAx>
        <c:axId val="1461809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3487"/>
        <c:crosses val="autoZero"/>
        <c:crossBetween val="midCat"/>
      </c:valAx>
      <c:valAx>
        <c:axId val="146183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09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6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Bubble Chart Name"/>
          <p:cNvGraphicFramePr/>
          <p:nvPr>
            <p:extLst>
              <p:ext uri="{D42A27DB-BD31-4B8C-83A1-F6EECF244321}">
                <p14:modId xmlns:p14="http://schemas.microsoft.com/office/powerpoint/2010/main" val="1716857851"/>
              </p:ext>
            </p:extLst>
          </p:nvPr>
        </p:nvGraphicFramePr>
        <p:xfrm>
          <a:off x="182879" y="928672"/>
          <a:ext cx="8660675" cy="432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2755816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