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6.xml" ContentType="application/vnd.openxmlformats-officedocument.drawingml.chart+xml"/>
  <Override PartName="/ppt/charts/colors6.xml" ContentType="application/vnd.ms-office.chartcolorstyle+xml"/>
  <Override PartName="/ppt/charts/style6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charts/_rels/chart6.xml.rels><?xml version='1.0' encoding='UTF-8' standalone='yes'?>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862" b="0" i="0" u="none" strike="noStrike" baseline="0" dirty="0" smtClean="0">
                <a:effectLst/>
              </a:rPr>
              <a:t>Sales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D73027">
                <a:alpha val="100000"/>
                <a:alpha val="100000"/>
                <a:alpha val="100000"/>
                <a:alpha val="100000"/>
                <a:alpha val="100000"/>
              </a:srgbClr>
            </a:solidFill>
            <a:ln>
              <a:solidFill>
                <a:srgbClr val="D73027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</a:ln>
            <a:effectLst/>
          </c:spPr>
          <c:invertIfNegative val="0"/>
          <c:dPt>
            <c:idx val="0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xVal>
            <c:numRef>
              <c:f>Sheet1!$A$2:$A$6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50</c:v>
                </c:pt>
                <c:pt idx="2">
                  <c:v>75</c:v>
                </c:pt>
                <c:pt idx="3">
                  <c:v>200</c:v>
                </c:pt>
                <c:pt idx="4">
                  <c:v>120</c:v>
                </c:pt>
              </c:numCache>
            </c:numRef>
          </c:yVal>
          <c:bubbleSize>
            <c:numRef>
              <c:f>Sheet1!$C$2:$C$6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</c:v>
                </c:pt>
                <c:pt idx="4">
                  <c:v>8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0-A102-4130-AF99-B8EA3743F82A}"/>
            </c:ext>
          </c:extLst>
        </c:ser>
        <c:ser>
          <c:idx val="1"/>
          <c:order val="1"/>
          <c:tx>
            <c:strRef>
              <c:f>Sheet1!$B$8</c:f>
              <c:strCache>
                <c:ptCount val="1"/>
                <c:pt idx="0">
                  <c:v>Profit</c:v>
                </c:pt>
              </c:strCache>
            </c:strRef>
          </c:tx>
          <c:spPr>
            <a:solidFill>
              <a:srgbClr val="1A9850">
                <a:alpha val="100000"/>
                <a:alpha val="100000"/>
                <a:alpha val="100000"/>
                <a:alpha val="100000"/>
                <a:alpha val="100000"/>
              </a:srgbClr>
            </a:solidFill>
            <a:ln>
              <a:solidFill>
                <a:srgbClr val="1A9850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</a:ln>
            <a:effectLst/>
          </c:spPr>
          <c:invertIfNegative val="0"/>
          <c:dPt>
            <c:idx val="0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xVal>
            <c:numRef>
              <c:f>Sheet1!$A$9:$A$13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xVal>
          <c:yVal>
            <c:numRef>
              <c:f>Sheet1!$B$9:$B$13</c:f>
              <c:numCache>
                <c:formatCode>General</c:formatCode>
                <c:ptCount val="5"/>
                <c:pt idx="0">
                  <c:v>80</c:v>
                </c:pt>
                <c:pt idx="1">
                  <c:v>20</c:v>
                </c:pt>
                <c:pt idx="2">
                  <c:v>30</c:v>
                </c:pt>
                <c:pt idx="3">
                  <c:v>90</c:v>
                </c:pt>
                <c:pt idx="4">
                  <c:v>55</c:v>
                </c:pt>
              </c:numCache>
            </c:numRef>
          </c:yVal>
          <c:bubbleSize>
            <c:numRef>
              <c:f>Sheet1!$C$9:$C$13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</c:v>
                </c:pt>
                <c:pt idx="4">
                  <c:v>8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0-A102-4130-AF99-B8EA3743F82A}"/>
            </c:ext>
          </c:extLst>
        </c:ser>
        <c:ser>
          <c:idx val="2"/>
          <c:order val="2"/>
          <c:tx>
            <c:strRef>
              <c:f>Sheet1!$B$15</c:f>
              <c:strCache>
                <c:ptCount val="1"/>
                <c:pt idx="0">
                  <c:v>Growth</c:v>
                </c:pt>
              </c:strCache>
            </c:strRef>
          </c:tx>
          <c:spPr>
            <a:solidFill>
              <a:schemeClr val="accent1"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Sheet1!$A$16:$A$15</c:f>
              <c:numCache>
                <c:formatCode>General</c:formatCode>
                <c:ptCount val="0"/>
              </c:numCache>
            </c:numRef>
          </c:xVal>
          <c:yVal>
            <c:numRef>
              <c:f>Sheet1!$B$16:$B$15</c:f>
              <c:numCache>
                <c:formatCode>General</c:formatCode>
                <c:ptCount val="0"/>
              </c:numCache>
            </c:numRef>
          </c:yVal>
          <c:bubbleSize>
            <c:numRef>
              <c:f>Sheet1!$C$16:$C$15</c:f>
              <c:numCache>
                <c:formatCode>General</c:formatCode>
                <c:ptCount val="0"/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0-A102-4130-AF99-B8EA3743F8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146180991"/>
        <c:axId val="146183487"/>
      </c:bubbleChart>
      <c:valAx>
        <c:axId val="1461809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183487"/>
        <c:crosses val="autoZero"/>
        <c:crossBetween val="midCat"/>
      </c:valAx>
      <c:valAx>
        <c:axId val="1461834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18099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6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23.xml.rels><?xml version='1.0' encoding='UTF-8' standalone='yes'?>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Chart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5982789"/>
            <a:ext cx="8176370" cy="783771"/>
          </a:xfrm>
        </p:spPr>
        <p:txBody>
          <a:bodyPr/>
          <a:lstStyle/>
          <a:p>
            <a:r>
              <a:rPr lang="en-IN" dirty="0" smtClean="0"/>
              <a:t>Data of bar chart has been changed </a:t>
            </a:r>
            <a:endParaRPr lang="en-US" dirty="0"/>
          </a:p>
        </p:txBody>
      </p:sp>
      <p:graphicFrame>
        <p:nvGraphicFramePr>
          <p:cNvPr id="6" name="Bubble Chart Name"/>
          <p:cNvGraphicFramePr/>
          <p:nvPr>
            <p:extLst>
              <p:ext uri="{D42A27DB-BD31-4B8C-83A1-F6EECF244321}">
                <p14:modId xmlns:p14="http://schemas.microsoft.com/office/powerpoint/2010/main" val="1716857851"/>
              </p:ext>
            </p:extLst>
          </p:nvPr>
        </p:nvGraphicFramePr>
        <p:xfrm>
          <a:off x="182879" y="928672"/>
          <a:ext cx="8660675" cy="4322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2755816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