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2.xml" ContentType="application/vnd.openxmlformats-officedocument.drawingml.chart+xml"/>
  <Override PartName="/ppt/charts/colors2.xml" ContentType="application/vnd.ms-office.chartcolorstyle+xml"/>
  <Override PartName="/ppt/charts/style2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2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62" b="0" i="0" u="none" strike="noStrike" baseline="0" dirty="0" smtClean="0">
                <a:effectLst/>
              </a:rPr>
              <a:t>Sales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D73027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D73027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0C-48DC-BBE0-1BB83B9B242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rgbClr val="1A9850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1A9850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80</c:v>
                </c:pt>
                <c:pt idx="1">
                  <c:v>20</c:v>
                </c:pt>
                <c:pt idx="2">
                  <c:v>30</c:v>
                </c:pt>
                <c:pt idx="3">
                  <c:v>90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0C-48DC-BBE0-1BB83B9B242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rgbClr val="CCCCCC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CCCCCC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0C-48DC-BBE0-1BB83B9B24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093263"/>
        <c:axId val="51090767"/>
      </c:barChart>
      <c:catAx>
        <c:axId val="51093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090767"/>
        <c:crosses val="autoZero"/>
        <c:auto val="1"/>
        <c:lblAlgn val="ctr"/>
        <c:lblOffset val="100"/>
        <c:noMultiLvlLbl val="0"/>
      </c:catAx>
      <c:valAx>
        <c:axId val="51090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0932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9.xml.rels><?xml version='1.0' encoding='UTF-8' standalone='yes'?>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Grouped Bar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6" name="Column Chart Name"/>
          <p:cNvGraphicFramePr/>
          <p:nvPr>
            <p:extLst>
              <p:ext uri="{D42A27DB-BD31-4B8C-83A1-F6EECF244321}">
                <p14:modId xmlns:p14="http://schemas.microsoft.com/office/powerpoint/2010/main" val="1263633630"/>
              </p:ext>
            </p:extLst>
          </p:nvPr>
        </p:nvGraphicFramePr>
        <p:xfrm>
          <a:off x="379312" y="1110342"/>
          <a:ext cx="8176370" cy="3918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556282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