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2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2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IN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0C-48DC-BBE0-1BB83B9B24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0C-48DC-BBE0-1BB83B9B242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rgbClr val="CCCCCC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CCCCCC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CCCCCC">
                  <a:alpha val="100000"/>
                </a:srgbClr>
              </a:solidFill>
              <a:ln>
                <a:solidFill>
                  <a:srgbClr val="CCCCCC">
                    <a:alpha val="100000"/>
                  </a:srgbClr>
                </a:solidFill>
              </a:ln>
            </c:spPr>
          </c:dPt>
          <c:cat>
            <c:strRef>
              <c:f>Sheet1!$A$2:$A$6</c:f>
              <c:strCache>
                <c:ptCount val="5"/>
                <c:pt idx="0">
                  <c:v>Media</c:v>
                </c:pt>
                <c:pt idx="1">
                  <c:v>Pharmaceutical</c:v>
                </c:pt>
                <c:pt idx="2">
                  <c:v>Banking</c:v>
                </c:pt>
                <c:pt idx="3">
                  <c:v>Government</c:v>
                </c:pt>
                <c:pt idx="4">
                  <c:v>FMCG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0C-48DC-BBE0-1BB83B9B24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093263"/>
        <c:axId val="51090767"/>
      </c:barChart>
      <c:catAx>
        <c:axId val="51093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90767"/>
        <c:crosses val="autoZero"/>
        <c:auto val="1"/>
        <c:lblAlgn val="ctr"/>
        <c:lblOffset val="100"/>
        <c:noMultiLvlLbl val="0"/>
      </c:catAx>
      <c:valAx>
        <c:axId val="510907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93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9.xml.rels><?xml version='1.0' encoding='UTF-8' standalone='yes'?>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Grouped Bar Chart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6" name="Column Chart Name"/>
          <p:cNvGraphicFramePr/>
          <p:nvPr>
            <p:extLst>
              <p:ext uri="{D42A27DB-BD31-4B8C-83A1-F6EECF244321}">
                <p14:modId xmlns:p14="http://schemas.microsoft.com/office/powerpoint/2010/main" val="1263633630"/>
              </p:ext>
            </p:extLst>
          </p:nvPr>
        </p:nvGraphicFramePr>
        <p:xfrm>
          <a:off x="379312" y="1110342"/>
          <a:ext cx="8176370" cy="39188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556282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