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Css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9984" y="3357154"/>
            <a:ext cx="5636123" cy="1985553"/>
          </a:xfrm>
        </p:spPr>
        <p:txBody>
          <a:bodyPr/>
          <a:lstStyle/>
          <a:p>
            <a:r>
              <a:rPr lang="en-US" dirty="0" smtClean="0"/>
              <a:t>Originally this slide contains a rectangle in blue color. Rectangle’s properties has been changed in output.</a:t>
            </a:r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500000" y="1000000"/>
            <a:ext cx="2000000" cy="2000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343919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