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Css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9984" y="3357154"/>
            <a:ext cx="5636123" cy="1985553"/>
          </a:xfrm>
        </p:spPr>
        <p:txBody>
          <a:bodyPr/>
          <a:lstStyle/>
          <a:p>
            <a:r>
              <a:rPr lang="en-US" dirty="0" smtClean="0"/>
              <a:t>Originally this slide contains a rectangle in blue color. Rectangle’s properties has been changed in output.</a:t>
            </a:r>
            <a:endParaRPr lang="en-US" dirty="0"/>
          </a:p>
        </p:txBody>
      </p:sp>
      <p:sp>
        <p:nvSpPr>
          <p:cNvPr id="8" name="Rectangle 1"/>
          <p:cNvSpPr/>
          <p:nvPr/>
        </p:nvSpPr>
        <p:spPr>
          <a:xfrm>
            <a:off x="500000" y="1000000"/>
            <a:ext cx="2000000" cy="200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solidFill>
              <a:srgbClr val="FFFF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0343919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