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9.xml" ContentType="application/vnd.openxmlformats-officedocument.drawingml.chart+xml"/>
  <Override PartName="/ppt/charts/colors9.xml" ContentType="application/vnd.ms-office.chartcolorstyle+xml"/>
  <Override PartName="/ppt/charts/style9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9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4A73B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64A73B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</c:spPr>
          <c:dPt>
            <c:idx val="0"/>
            <c:bubble3D val="0"/>
            <c:spPr>
              <a:solidFill>
                <a:srgbClr val="71685C">
                  <a:alpha val="100000"/>
                </a:srgbClr>
              </a:solidFill>
              <a:ln w="19050">
                <a:solidFill>
                  <a:srgbClr val="71685C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59-43E1-A130-B7DAC1881011}"/>
              </c:ext>
            </c:extLst>
          </c:dPt>
          <c:dPt>
            <c:idx val="1"/>
            <c:bubble3D val="0"/>
            <c:spPr>
              <a:solidFill>
                <a:srgbClr val="CCDDEA">
                  <a:alpha val="100000"/>
                </a:srgbClr>
              </a:solidFill>
              <a:ln w="19050">
                <a:solidFill>
                  <a:srgbClr val="CCDDEA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59-43E1-A130-B7DAC1881011}"/>
              </c:ext>
            </c:extLst>
          </c:dPt>
          <c:dPt>
            <c:idx val="2"/>
            <c:bubble3D val="0"/>
            <c:spPr>
              <a:solidFill>
                <a:srgbClr val="EB5605">
                  <a:alpha val="100000"/>
                </a:srgbClr>
              </a:solidFill>
              <a:ln w="19050">
                <a:solidFill>
                  <a:srgbClr val="EB5605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59-43E1-A130-B7DAC1881011}"/>
              </c:ext>
            </c:extLst>
          </c:dPt>
          <c:dPt>
            <c:idx val="3"/>
            <c:bubble3D val="0"/>
            <c:spPr>
              <a:solidFill>
                <a:srgbClr val="B9CA1A">
                  <a:alpha val="100000"/>
                </a:srgbClr>
              </a:solidFill>
              <a:ln w="19050">
                <a:solidFill>
                  <a:srgbClr val="B9CA1A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59-43E1-A130-B7DAC1881011}"/>
              </c:ext>
            </c:extLst>
          </c:dPt>
          <c:dPt>
            <c:idx val="4"/>
            <c:spPr>
              <a:solidFill>
                <a:srgbClr val="64A73B">
                  <a:alpha val="100000"/>
                </a:srgbClr>
              </a:solidFill>
              <a:ln>
                <a:solidFill>
                  <a:srgbClr val="64A73B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59-43E1-A130-B7DAC1881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6.xml.rels><?xml version='1.0' encoding='UTF-8' standalone='yes'?>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Donut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5" name="Donut Chart Name"/>
          <p:cNvGraphicFramePr/>
          <p:nvPr>
            <p:extLst>
              <p:ext uri="{D42A27DB-BD31-4B8C-83A1-F6EECF244321}">
                <p14:modId xmlns:p14="http://schemas.microsoft.com/office/powerpoint/2010/main" val="2945915393"/>
              </p:ext>
            </p:extLst>
          </p:nvPr>
        </p:nvGraphicFramePr>
        <p:xfrm>
          <a:off x="287872" y="862204"/>
          <a:ext cx="6585643" cy="493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9521417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