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 smtClean="0"/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73-4005-B8C6-2BF6B2B69B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73-4005-B8C6-2BF6B2B69B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73-4005-B8C6-2BF6B2B69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6181823"/>
        <c:axId val="146180159"/>
      </c:barChart>
      <c:catAx>
        <c:axId val="146181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0159"/>
        <c:crosses val="autoZero"/>
        <c:auto val="1"/>
        <c:lblAlgn val="ctr"/>
        <c:lblOffset val="100"/>
        <c:noMultiLvlLbl val="0"/>
      </c:catAx>
      <c:valAx>
        <c:axId val="1461801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1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83-4645-AD40-2B723B6B4B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83-4645-AD40-2B723B6B4B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83-4645-AD40-2B723B6B4B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83-4645-AD40-2B723B6B4BC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83-4645-AD40-2B723B6B4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C-48DC-BBE0-1BB83B9B24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0C-48DC-BBE0-1BB83B9B24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0C-48DC-BBE0-1BB83B9B2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93263"/>
        <c:axId val="51090767"/>
      </c:barChart>
      <c:catAx>
        <c:axId val="51093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90767"/>
        <c:crosses val="autoZero"/>
        <c:auto val="1"/>
        <c:lblAlgn val="ctr"/>
        <c:lblOffset val="100"/>
        <c:noMultiLvlLbl val="0"/>
      </c:catAx>
      <c:valAx>
        <c:axId val="51090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93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1A-462E-8B1F-9854928577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1A-462E-8B1F-9854928577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1A-462E-8B1F-985492857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15455"/>
        <c:axId val="156331903"/>
      </c:lineChart>
      <c:catAx>
        <c:axId val="83115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31903"/>
        <c:crosses val="autoZero"/>
        <c:auto val="1"/>
        <c:lblAlgn val="ctr"/>
        <c:lblOffset val="100"/>
        <c:noMultiLvlLbl val="0"/>
      </c:catAx>
      <c:valAx>
        <c:axId val="15633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1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E-47AD-B5B7-C17121440C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E-47AD-B5B7-C17121440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509135"/>
        <c:axId val="156510799"/>
      </c:areaChart>
      <c:dateAx>
        <c:axId val="156509135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10799"/>
        <c:crosses val="autoZero"/>
        <c:auto val="1"/>
        <c:lblOffset val="100"/>
        <c:baseTimeUnit val="months"/>
      </c:dateAx>
      <c:valAx>
        <c:axId val="156510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0913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38-4039-8E70-9B546911E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509967"/>
        <c:axId val="156507471"/>
      </c:scatterChart>
      <c:valAx>
        <c:axId val="1565099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07471"/>
        <c:crosses val="autoZero"/>
        <c:crossBetween val="midCat"/>
      </c:valAx>
      <c:valAx>
        <c:axId val="1565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099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Sheet1!$A$2:$A$4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A102-4130-AF99-B8EA3743F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46180991"/>
        <c:axId val="146183487"/>
      </c:bubbleChart>
      <c:valAx>
        <c:axId val="1461809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3487"/>
        <c:crosses val="autoZero"/>
        <c:crossBetween val="midCat"/>
      </c:valAx>
      <c:valAx>
        <c:axId val="146183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099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Sheet1!$A$2:$A$4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1"/>
          <c:extLst>
            <c:ext xmlns:c16="http://schemas.microsoft.com/office/drawing/2014/chart" uri="{C3380CC4-5D6E-409C-BE32-E72D297353CC}">
              <c16:uniqueId val="{00000000-30C7-437E-82EA-8AE8A491D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46180991"/>
        <c:axId val="146183487"/>
      </c:bubbleChart>
      <c:valAx>
        <c:axId val="1461809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3487"/>
        <c:crosses val="autoZero"/>
        <c:crossBetween val="midCat"/>
      </c:valAx>
      <c:valAx>
        <c:axId val="146183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099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8-470E-A869-C6585FC63B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8-470E-A869-C6585FC63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509967"/>
        <c:axId val="156510383"/>
      </c:radarChart>
      <c:catAx>
        <c:axId val="156509967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10383"/>
        <c:crosses val="autoZero"/>
        <c:auto val="1"/>
        <c:lblAlgn val="ctr"/>
        <c:lblOffset val="100"/>
        <c:noMultiLvlLbl val="0"/>
      </c:catAx>
      <c:valAx>
        <c:axId val="156510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09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59-43E1-A130-B7DAC18810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59-43E1-A130-B7DAC18810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59-43E1-A130-B7DAC18810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59-43E1-A130-B7DAC188101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59-43E1-A130-B7DAC1881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gramener.com/guide/pptge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3C8E-8142-4F4C-BCC2-FB6506CDB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PPT Generator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5CD9A-702B-4241-92F7-06324F6BC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https://learn.gramener.com/guide/pptgen/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4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58490"/>
              </p:ext>
            </p:extLst>
          </p:nvPr>
        </p:nvGraphicFramePr>
        <p:xfrm>
          <a:off x="182879" y="965923"/>
          <a:ext cx="1058092" cy="731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058092">
                  <a:extLst>
                    <a:ext uri="{9D8B030D-6E8A-4147-A177-3AD203B41FA5}">
                      <a16:colId xmlns:a16="http://schemas.microsoft.com/office/drawing/2014/main" val="1740765245"/>
                    </a:ext>
                  </a:extLst>
                </a:gridCol>
              </a:tblGrid>
              <a:tr h="34653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9629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712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94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 Slide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1920239"/>
            <a:ext cx="8176370" cy="2250385"/>
          </a:xfrm>
        </p:spPr>
        <p:txBody>
          <a:bodyPr/>
          <a:lstStyle/>
          <a:p>
            <a:r>
              <a:rPr lang="en-US" dirty="0" smtClean="0"/>
              <a:t>Originally this slide contains a text box “</a:t>
            </a:r>
            <a:r>
              <a:rPr lang="en-IN" dirty="0"/>
              <a:t>Tweet id, user </a:t>
            </a:r>
            <a:r>
              <a:rPr lang="en-IN" dirty="0" smtClean="0"/>
              <a:t>name</a:t>
            </a:r>
            <a:r>
              <a:rPr lang="en-US" dirty="0" smtClean="0"/>
              <a:t>”. Now this slide is being replicated by based on a “</a:t>
            </a:r>
            <a:r>
              <a:rPr lang="en-US" dirty="0" err="1" smtClean="0"/>
              <a:t>tweets.json</a:t>
            </a:r>
            <a:r>
              <a:rPr lang="en-US" dirty="0" smtClean="0"/>
              <a:t>” and text box is being replaced by tweet id and  usernames available in “</a:t>
            </a:r>
            <a:r>
              <a:rPr lang="en-US" dirty="0" err="1" smtClean="0"/>
              <a:t>tweets.json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1084217"/>
            <a:ext cx="2212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Tweet id, user name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621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 Shape(Stack Shape Elements)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4607615"/>
            <a:ext cx="8176370" cy="2250385"/>
          </a:xfrm>
        </p:spPr>
        <p:txBody>
          <a:bodyPr/>
          <a:lstStyle/>
          <a:p>
            <a:r>
              <a:rPr lang="en-US" dirty="0" smtClean="0"/>
              <a:t>Originally this slide contains a text box “</a:t>
            </a:r>
            <a:r>
              <a:rPr lang="en-IN" dirty="0"/>
              <a:t>Sales Category, Total </a:t>
            </a:r>
            <a:r>
              <a:rPr lang="en-IN" dirty="0" smtClean="0"/>
              <a:t>Sales</a:t>
            </a:r>
            <a:r>
              <a:rPr lang="en-US" dirty="0" smtClean="0"/>
              <a:t>”. Which is being replicated vertically for all Category available in “sales.csv” data along with total sales.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379312" y="1084217"/>
            <a:ext cx="2851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Sales Category, Total Sales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915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US" dirty="0" smtClean="0"/>
              <a:t>Originally this slide contains two </a:t>
            </a:r>
            <a:r>
              <a:rPr lang="en-IN" dirty="0" smtClean="0"/>
              <a:t>rectangle shape. Based on which bullet chart is being designed vertically and horizontally</a:t>
            </a:r>
            <a:endParaRPr lang="en-US" dirty="0"/>
          </a:p>
        </p:txBody>
      </p:sp>
      <p:sp>
        <p:nvSpPr>
          <p:cNvPr id="5" name="Bullet Rectangle Horizontal"/>
          <p:cNvSpPr/>
          <p:nvPr/>
        </p:nvSpPr>
        <p:spPr>
          <a:xfrm>
            <a:off x="379313" y="966651"/>
            <a:ext cx="586473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Bullet Rectangle Vertical"/>
          <p:cNvSpPr/>
          <p:nvPr/>
        </p:nvSpPr>
        <p:spPr>
          <a:xfrm>
            <a:off x="379312" y="1959430"/>
            <a:ext cx="548151" cy="3265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9586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Calendarmap</a:t>
            </a:r>
            <a:r>
              <a:rPr lang="en-US" dirty="0" smtClean="0"/>
              <a:t>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US" dirty="0" smtClean="0"/>
              <a:t>Originally this slide contains a </a:t>
            </a:r>
            <a:r>
              <a:rPr lang="en-IN" dirty="0" smtClean="0"/>
              <a:t>rectangle shape.</a:t>
            </a:r>
            <a:endParaRPr lang="en-US" dirty="0"/>
          </a:p>
        </p:txBody>
      </p:sp>
      <p:sp>
        <p:nvSpPr>
          <p:cNvPr id="4" name="Calendar Rectangle"/>
          <p:cNvSpPr/>
          <p:nvPr/>
        </p:nvSpPr>
        <p:spPr>
          <a:xfrm>
            <a:off x="0" y="1214846"/>
            <a:ext cx="9144000" cy="4036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405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Heatgrid</a:t>
            </a:r>
            <a:r>
              <a:rPr lang="en-US" dirty="0" smtClean="0"/>
              <a:t>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US" dirty="0" smtClean="0"/>
              <a:t>Originally this slide contains a </a:t>
            </a:r>
            <a:r>
              <a:rPr lang="en-IN" dirty="0" smtClean="0"/>
              <a:t>rectangle shape.</a:t>
            </a:r>
            <a:endParaRPr lang="en-US" dirty="0"/>
          </a:p>
        </p:txBody>
      </p:sp>
      <p:sp>
        <p:nvSpPr>
          <p:cNvPr id="4" name="Heatgrid Rectangle"/>
          <p:cNvSpPr/>
          <p:nvPr/>
        </p:nvSpPr>
        <p:spPr>
          <a:xfrm>
            <a:off x="0" y="1214846"/>
            <a:ext cx="9144000" cy="4036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8686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Sankey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US" dirty="0" smtClean="0"/>
              <a:t>Originally this slide contains a </a:t>
            </a:r>
            <a:r>
              <a:rPr lang="en-IN" dirty="0" smtClean="0"/>
              <a:t>rectangle shape.</a:t>
            </a:r>
            <a:endParaRPr lang="en-US" dirty="0"/>
          </a:p>
        </p:txBody>
      </p:sp>
      <p:sp>
        <p:nvSpPr>
          <p:cNvPr id="4" name="Sankey Rectangle"/>
          <p:cNvSpPr/>
          <p:nvPr/>
        </p:nvSpPr>
        <p:spPr>
          <a:xfrm>
            <a:off x="196433" y="1149531"/>
            <a:ext cx="8764688" cy="4036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3052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Treemap</a:t>
            </a:r>
            <a:r>
              <a:rPr lang="en-US" dirty="0" smtClean="0"/>
              <a:t>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US" dirty="0" smtClean="0"/>
              <a:t>Originally this slide contains a </a:t>
            </a:r>
            <a:r>
              <a:rPr lang="en-IN" dirty="0" smtClean="0"/>
              <a:t>rectangle shape.</a:t>
            </a:r>
            <a:endParaRPr lang="en-US" dirty="0"/>
          </a:p>
        </p:txBody>
      </p:sp>
      <p:sp>
        <p:nvSpPr>
          <p:cNvPr id="4" name="Treemap Rectangle"/>
          <p:cNvSpPr/>
          <p:nvPr/>
        </p:nvSpPr>
        <p:spPr>
          <a:xfrm>
            <a:off x="0" y="822959"/>
            <a:ext cx="9144000" cy="5042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4695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Bar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Bar Chart Name"/>
          <p:cNvGraphicFramePr/>
          <p:nvPr>
            <p:extLst>
              <p:ext uri="{D42A27DB-BD31-4B8C-83A1-F6EECF244321}">
                <p14:modId xmlns:p14="http://schemas.microsoft.com/office/powerpoint/2010/main" val="1743890315"/>
              </p:ext>
            </p:extLst>
          </p:nvPr>
        </p:nvGraphicFramePr>
        <p:xfrm>
          <a:off x="182879" y="731519"/>
          <a:ext cx="8464732" cy="4637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6239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Grouped Bar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6" name="Column Chart Name"/>
          <p:cNvGraphicFramePr/>
          <p:nvPr>
            <p:extLst>
              <p:ext uri="{D42A27DB-BD31-4B8C-83A1-F6EECF244321}">
                <p14:modId xmlns:p14="http://schemas.microsoft.com/office/powerpoint/2010/main" val="1263633630"/>
              </p:ext>
            </p:extLst>
          </p:nvPr>
        </p:nvGraphicFramePr>
        <p:xfrm>
          <a:off x="379312" y="1110342"/>
          <a:ext cx="8176370" cy="391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55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D5101-D64C-43E8-AC81-C5FE8EDE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7689E-83CF-4C6F-8C77-66130FF4D6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This slide had the title “Changing the title”</a:t>
            </a:r>
          </a:p>
          <a:p>
            <a:r>
              <a:rPr lang="en-US" dirty="0"/>
              <a:t>The output should have the title “New Title”</a:t>
            </a:r>
          </a:p>
        </p:txBody>
      </p:sp>
    </p:spTree>
    <p:extLst>
      <p:ext uri="{BB962C8B-B14F-4D97-AF65-F5344CB8AC3E}">
        <p14:creationId xmlns:p14="http://schemas.microsoft.com/office/powerpoint/2010/main" val="295952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Line Chart Name"/>
          <p:cNvGraphicFramePr/>
          <p:nvPr>
            <p:extLst>
              <p:ext uri="{D42A27DB-BD31-4B8C-83A1-F6EECF244321}">
                <p14:modId xmlns:p14="http://schemas.microsoft.com/office/powerpoint/2010/main" val="2823127188"/>
              </p:ext>
            </p:extLst>
          </p:nvPr>
        </p:nvGraphicFramePr>
        <p:xfrm>
          <a:off x="379312" y="889100"/>
          <a:ext cx="8046721" cy="436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8884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6" name="Area Chart Name"/>
          <p:cNvGraphicFramePr/>
          <p:nvPr>
            <p:extLst>
              <p:ext uri="{D42A27DB-BD31-4B8C-83A1-F6EECF244321}">
                <p14:modId xmlns:p14="http://schemas.microsoft.com/office/powerpoint/2010/main" val="2438340248"/>
              </p:ext>
            </p:extLst>
          </p:nvPr>
        </p:nvGraphicFramePr>
        <p:xfrm>
          <a:off x="379312" y="731519"/>
          <a:ext cx="7993979" cy="471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776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Scatter Chart Name"/>
          <p:cNvGraphicFramePr/>
          <p:nvPr>
            <p:extLst>
              <p:ext uri="{D42A27DB-BD31-4B8C-83A1-F6EECF244321}">
                <p14:modId xmlns:p14="http://schemas.microsoft.com/office/powerpoint/2010/main" val="700181528"/>
              </p:ext>
            </p:extLst>
          </p:nvPr>
        </p:nvGraphicFramePr>
        <p:xfrm>
          <a:off x="379313" y="1123077"/>
          <a:ext cx="8176370" cy="418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297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6" name="Bubble Chart Name"/>
          <p:cNvGraphicFramePr/>
          <p:nvPr>
            <p:extLst>
              <p:ext uri="{D42A27DB-BD31-4B8C-83A1-F6EECF244321}">
                <p14:modId xmlns:p14="http://schemas.microsoft.com/office/powerpoint/2010/main" val="1716857851"/>
              </p:ext>
            </p:extLst>
          </p:nvPr>
        </p:nvGraphicFramePr>
        <p:xfrm>
          <a:off x="182879" y="928672"/>
          <a:ext cx="8660675" cy="432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2755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Chart – 3D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Bubble Chart Name 3D"/>
          <p:cNvGraphicFramePr/>
          <p:nvPr>
            <p:extLst>
              <p:ext uri="{D42A27DB-BD31-4B8C-83A1-F6EECF244321}">
                <p14:modId xmlns:p14="http://schemas.microsoft.com/office/powerpoint/2010/main" val="1117633869"/>
              </p:ext>
            </p:extLst>
          </p:nvPr>
        </p:nvGraphicFramePr>
        <p:xfrm>
          <a:off x="379312" y="1195663"/>
          <a:ext cx="8451179" cy="432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467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6" name="Radar Chart Name"/>
          <p:cNvGraphicFramePr/>
          <p:nvPr>
            <p:extLst>
              <p:ext uri="{D42A27DB-BD31-4B8C-83A1-F6EECF244321}">
                <p14:modId xmlns:p14="http://schemas.microsoft.com/office/powerpoint/2010/main" val="3164861539"/>
              </p:ext>
            </p:extLst>
          </p:nvPr>
        </p:nvGraphicFramePr>
        <p:xfrm>
          <a:off x="182879" y="731519"/>
          <a:ext cx="7594131" cy="487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5089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Donut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Donut Chart Name"/>
          <p:cNvGraphicFramePr/>
          <p:nvPr>
            <p:extLst>
              <p:ext uri="{D42A27DB-BD31-4B8C-83A1-F6EECF244321}">
                <p14:modId xmlns:p14="http://schemas.microsoft.com/office/powerpoint/2010/main" val="2945915393"/>
              </p:ext>
            </p:extLst>
          </p:nvPr>
        </p:nvGraphicFramePr>
        <p:xfrm>
          <a:off x="287872" y="862204"/>
          <a:ext cx="6585643" cy="493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521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Donut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Donut Chart Name"/>
          <p:cNvGraphicFramePr/>
          <p:nvPr>
            <p:extLst>
              <p:ext uri="{D42A27DB-BD31-4B8C-83A1-F6EECF244321}">
                <p14:modId xmlns:p14="http://schemas.microsoft.com/office/powerpoint/2010/main" val="2945915393"/>
              </p:ext>
            </p:extLst>
          </p:nvPr>
        </p:nvGraphicFramePr>
        <p:xfrm>
          <a:off x="287872" y="862204"/>
          <a:ext cx="6585643" cy="493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Pie Chart Name"/>
          <p:cNvGraphicFramePr/>
          <p:nvPr>
            <p:extLst>
              <p:ext uri="{D42A27DB-BD31-4B8C-83A1-F6EECF244321}">
                <p14:modId xmlns:p14="http://schemas.microsoft.com/office/powerpoint/2010/main" val="159775983"/>
              </p:ext>
            </p:extLst>
          </p:nvPr>
        </p:nvGraphicFramePr>
        <p:xfrm>
          <a:off x="379313" y="804957"/>
          <a:ext cx="5629602" cy="4838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399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slide title using templates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The slide title was “Changing slide title using templates”</a:t>
            </a:r>
          </a:p>
          <a:p>
            <a:r>
              <a:rPr lang="en-US" dirty="0"/>
              <a:t>The slide title is now based on a data file </a:t>
            </a:r>
            <a:r>
              <a:rPr lang="en-US" dirty="0" err="1"/>
              <a:t>tweets.json</a:t>
            </a:r>
            <a:r>
              <a:rPr lang="en-US" dirty="0"/>
              <a:t>. It has the first user’s screen name as part of the title</a:t>
            </a:r>
          </a:p>
        </p:txBody>
      </p:sp>
    </p:spTree>
    <p:extLst>
      <p:ext uri="{BB962C8B-B14F-4D97-AF65-F5344CB8AC3E}">
        <p14:creationId xmlns:p14="http://schemas.microsoft.com/office/powerpoint/2010/main" val="114443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slide </a:t>
            </a:r>
            <a:r>
              <a:rPr lang="en-US" dirty="0" smtClean="0"/>
              <a:t>bullet points using template</a:t>
            </a:r>
            <a:endParaRPr lang="en-US" dirty="0"/>
          </a:p>
        </p:txBody>
      </p:sp>
      <p:sp>
        <p:nvSpPr>
          <p:cNvPr id="3" name="sales-text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Bullet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8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slide title using templates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9984" y="1724296"/>
            <a:ext cx="8778242" cy="4258491"/>
          </a:xfrm>
        </p:spPr>
        <p:txBody>
          <a:bodyPr/>
          <a:lstStyle/>
          <a:p>
            <a:r>
              <a:rPr lang="en-US" dirty="0"/>
              <a:t>The slide title was “Changing slide title using templates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The slide title is now is changed to “New title</a:t>
            </a:r>
            <a:r>
              <a:rPr lang="en-US" dirty="0" smtClean="0"/>
              <a:t>” in red color</a:t>
            </a:r>
          </a:p>
          <a:p>
            <a:r>
              <a:rPr lang="en-US" dirty="0" smtClean="0"/>
              <a:t>This slide had a text box containing “Sample text box” which </a:t>
            </a:r>
            <a:r>
              <a:rPr lang="en-US" dirty="0"/>
              <a:t>is now changed to “New text</a:t>
            </a:r>
            <a:r>
              <a:rPr lang="en-US" dirty="0" smtClean="0"/>
              <a:t>” in green color with bold font.</a:t>
            </a:r>
            <a:endParaRPr lang="en-US" dirty="0"/>
          </a:p>
        </p:txBody>
      </p:sp>
      <p:sp>
        <p:nvSpPr>
          <p:cNvPr id="4" name="Text 1"/>
          <p:cNvSpPr txBox="1"/>
          <p:nvPr/>
        </p:nvSpPr>
        <p:spPr>
          <a:xfrm>
            <a:off x="209984" y="1188720"/>
            <a:ext cx="181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Sample text box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432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Image in a grouped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9984" y="1084216"/>
            <a:ext cx="5636123" cy="4258491"/>
          </a:xfrm>
        </p:spPr>
        <p:txBody>
          <a:bodyPr/>
          <a:lstStyle/>
          <a:p>
            <a:r>
              <a:rPr lang="en-US" dirty="0" smtClean="0"/>
              <a:t>This slide has a group congaing image and a caption. Now image has been replaced with a sample image and caption text changed to “New caption”.</a:t>
            </a:r>
            <a:endParaRPr lang="en-US" dirty="0"/>
          </a:p>
        </p:txBody>
      </p:sp>
      <p:grpSp>
        <p:nvGrpSpPr>
          <p:cNvPr id="5" name="Group 1"/>
          <p:cNvGrpSpPr/>
          <p:nvPr/>
        </p:nvGrpSpPr>
        <p:grpSpPr>
          <a:xfrm>
            <a:off x="6133490" y="731519"/>
            <a:ext cx="2618624" cy="2930868"/>
            <a:chOff x="9596917" y="5169410"/>
            <a:chExt cx="913007" cy="1141286"/>
          </a:xfrm>
        </p:grpSpPr>
        <p:pic>
          <p:nvPicPr>
            <p:cNvPr id="6" name="Pictur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67444" y="5169410"/>
              <a:ext cx="771956" cy="771954"/>
            </a:xfrm>
            <a:prstGeom prst="rect">
              <a:avLst/>
            </a:prstGeom>
          </p:spPr>
        </p:pic>
        <p:sp>
          <p:nvSpPr>
            <p:cNvPr id="7" name="Caption"/>
            <p:cNvSpPr txBox="1"/>
            <p:nvPr/>
          </p:nvSpPr>
          <p:spPr>
            <a:xfrm>
              <a:off x="9596917" y="5941364"/>
              <a:ext cx="913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dirty="0" smtClean="0"/>
                <a:t>Caption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195012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9984" y="3357154"/>
            <a:ext cx="5636123" cy="1985553"/>
          </a:xfrm>
        </p:spPr>
        <p:txBody>
          <a:bodyPr/>
          <a:lstStyle/>
          <a:p>
            <a:r>
              <a:rPr lang="en-US" dirty="0" smtClean="0"/>
              <a:t>Originally this slide contains a rectangle in blue color. Rectangle’s properties has been changed in output.</a:t>
            </a:r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339635" y="731519"/>
            <a:ext cx="5786845" cy="2442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34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 smtClean="0">
                <a:solidFill>
                  <a:srgbClr val="FF0000"/>
                </a:solidFill>
              </a:rPr>
              <a:t>Title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801" y="1436914"/>
            <a:ext cx="8176370" cy="4075612"/>
          </a:xfrm>
        </p:spPr>
        <p:txBody>
          <a:bodyPr/>
          <a:lstStyle/>
          <a:p>
            <a:r>
              <a:rPr lang="en-US" dirty="0" smtClean="0"/>
              <a:t>Originally this slide contains title “Old Title”. Old in black color and Title in red color. Now the Old has been replaced with “New” and “Title” is replaced with “Heading”.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3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Image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3291840"/>
            <a:ext cx="8176370" cy="2364378"/>
          </a:xfrm>
        </p:spPr>
        <p:txBody>
          <a:bodyPr/>
          <a:lstStyle/>
          <a:p>
            <a:r>
              <a:rPr lang="en-US" dirty="0" smtClean="0"/>
              <a:t>Originally this slide contains title a image which is now replaced with a new image “sample.png”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12" y="870252"/>
            <a:ext cx="2214071" cy="198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90965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