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6.xml.rels><?xml version='1.0' encoding='UTF-8' standalone='yes'?>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3" Type="http://schemas.openxmlformats.org/officeDocument/2006/relationships/image" Target="../media/image6.png"/></Relationships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replacing Image in a grouped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9984" y="1084216"/>
            <a:ext cx="5636123" cy="4258491"/>
          </a:xfrm>
        </p:spPr>
        <p:txBody>
          <a:bodyPr/>
          <a:lstStyle/>
          <a:p>
            <a:r>
              <a:rPr lang="en-US" dirty="0" smtClean="0"/>
              <a:t>This slide has a group congaing image and a caption. Now image has been replaced with a sample image and caption text changed to “New caption”.</a:t>
            </a:r>
            <a:endParaRPr lang="en-US" dirty="0"/>
          </a:p>
        </p:txBody>
      </p:sp>
      <p:grpSp>
        <p:nvGrpSpPr>
          <p:cNvPr id="5" name="Group 1"/>
          <p:cNvGrpSpPr/>
          <p:nvPr/>
        </p:nvGrpSpPr>
        <p:grpSpPr>
          <a:xfrm>
            <a:off x="6133490" y="731519"/>
            <a:ext cx="2618624" cy="2930868"/>
            <a:chOff x="9596917" y="5169410"/>
            <a:chExt cx="913007" cy="1141286"/>
          </a:xfrm>
        </p:grpSpPr>
        <p:pic>
          <p:nvPicPr>
            <p:cNvPr id="6" name="Picture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67444" y="5169410"/>
              <a:ext cx="771956" cy="771954"/>
            </a:xfrm>
            <a:prstGeom prst="rect">
              <a:avLst/>
            </a:prstGeom>
          </p:spPr>
        </p:pic>
        <p:sp>
          <p:nvSpPr>
            <p:cNvPr id="7" name="Caption"/>
            <p:cNvSpPr txBox="1"/>
            <p:nvPr/>
          </p:nvSpPr>
          <p:spPr>
            <a:xfrm>
              <a:off x="9596917" y="5941364"/>
              <a:ext cx="913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IN" dirty="0" smtClean="0">
                  <a:solidFill>
                    <a:srgbClr val="000000"/>
                  </a:solidFill>
                </a:rPr>
                <a:t>My-Text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1950122227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