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handoutMasterIdLst>
    <p:handoutMasterId r:id="rId30"/>
  </p:handoutMasterIdLst>
  <p:sldIdLst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6" userDrawn="1">
          <p15:clr>
            <a:srgbClr val="A4A3A4"/>
          </p15:clr>
        </p15:guide>
        <p15:guide id="2" pos="120" userDrawn="1">
          <p15:clr>
            <a:srgbClr val="A4A3A4"/>
          </p15:clr>
        </p15:guide>
        <p15:guide id="3" orient="horz" pos="4152" userDrawn="1">
          <p15:clr>
            <a:srgbClr val="A4A3A4"/>
          </p15:clr>
        </p15:guide>
        <p15:guide id="4" pos="564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31F74"/>
    <a:srgbClr val="FFFFFF"/>
    <a:srgbClr val="55687C"/>
    <a:srgbClr val="A9C26D"/>
    <a:srgbClr val="CD4E40"/>
    <a:srgbClr val="F5AA35"/>
    <a:srgbClr val="211971"/>
    <a:srgbClr val="28B199"/>
    <a:srgbClr val="AAB3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362" autoAdjust="0"/>
  </p:normalViewPr>
  <p:slideViewPr>
    <p:cSldViewPr snapToGrid="0" showGuides="1">
      <p:cViewPr varScale="1">
        <p:scale>
          <a:sx n="73" d="100"/>
          <a:sy n="73" d="100"/>
        </p:scale>
        <p:origin x="1278" y="78"/>
      </p:cViewPr>
      <p:guideLst>
        <p:guide orient="horz" pos="436"/>
        <p:guide pos="120"/>
        <p:guide orient="horz" pos="4152"/>
        <p:guide pos="5647"/>
      </p:guideLst>
    </p:cSldViewPr>
  </p:slideViewPr>
  <p:outlineViewPr>
    <p:cViewPr>
      <p:scale>
        <a:sx n="33" d="100"/>
        <a:sy n="33" d="100"/>
      </p:scale>
      <p:origin x="0" y="-5076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7" d="100"/>
          <a:sy n="87" d="100"/>
        </p:scale>
        <p:origin x="3840" y="90"/>
      </p:cViewPr>
      <p:guideLst/>
    </p:cSldViewPr>
  </p:notesViewPr>
  <p:gridSpacing cx="76200" cy="76200"/>
</p:viewPr>
</file>

<file path=ppt/_rels/presentation.xml.rels><?xml version='1.0' encoding='UTF-8' standalone='yes'?>
<Relationships xmlns="http://schemas.openxmlformats.org/package/2006/relationships"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33" Type="http://schemas.openxmlformats.org/officeDocument/2006/relationships/theme" Target="theme/theme1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32" Type="http://schemas.openxmlformats.org/officeDocument/2006/relationships/viewProps" Target="viewProps.xml"/><Relationship Id="rId31" Type="http://schemas.openxmlformats.org/officeDocument/2006/relationships/presProps" Target="presProps.xml"/><Relationship Id="rId30" Type="http://schemas.openxmlformats.org/officeDocument/2006/relationships/handoutMaster" Target="handoutMasters/handoutMaster1.xml"/><Relationship Id="rId35" Type="http://schemas.microsoft.com/office/2015/10/relationships/revisionInfo" Target="revisionInfo.xml"/></Relationships>
</file>

<file path=ppt/handoutMasters/_rels/handout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8670D-DACE-4106-9284-EFC2D346D8FE}" type="datetimeFigureOut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FA9D5C-3B56-4225-8FD0-D6D5AB77DF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3955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5C8D6E-200A-4257-BFED-522F4EBA3D4A}" type="datetimeFigureOut">
              <a:rPr lang="en-US" smtClean="0"/>
              <a:t>11/8/2017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069ADC-C471-4C37-8B9A-09ED8062814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211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231F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299045"/>
            <a:ext cx="9144000" cy="831542"/>
          </a:xfrm>
          <a:solidFill>
            <a:schemeClr val="bg1"/>
          </a:solidFill>
        </p:spPr>
        <p:txBody>
          <a:bodyPr lIns="182880" anchor="ctr" anchorCtr="0">
            <a:normAutofit/>
          </a:bodyPr>
          <a:lstStyle>
            <a:lvl1pPr algn="l">
              <a:defRPr sz="4000" cap="small" baseline="0">
                <a:latin typeface="+mj-lt"/>
              </a:defRPr>
            </a:lvl1pPr>
          </a:lstStyle>
          <a:p>
            <a:r>
              <a:rPr lang="en-US" dirty="0"/>
              <a:t>Name of The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0" y="5130588"/>
            <a:ext cx="9144000" cy="546881"/>
          </a:xfrm>
          <a:solidFill>
            <a:schemeClr val="bg1"/>
          </a:solidFill>
        </p:spPr>
        <p:txBody>
          <a:bodyPr lIns="182880" anchor="ctr" anchorCtr="0"/>
          <a:lstStyle>
            <a:lvl1pPr marL="0" indent="0" algn="l">
              <a:buNone/>
              <a:defRPr sz="2400" cap="small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Presenter Name / Date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21182" y="6490966"/>
            <a:ext cx="2057400" cy="274321"/>
          </a:xfrm>
          <a:noFill/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fld id="{0EC342D0-4390-47E2-92D9-9C2D1C737A41}" type="datetime1">
              <a:rPr lang="en-US" smtClean="0"/>
              <a:pPr/>
              <a:t>11/8/2017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30036" y="202861"/>
            <a:ext cx="6054436" cy="404076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1192" y="6173798"/>
            <a:ext cx="2059345" cy="544495"/>
          </a:xfrm>
          <a:prstGeom prst="rect">
            <a:avLst/>
          </a:prstGeom>
        </p:spPr>
      </p:pic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>
          <a:xfrm>
            <a:off x="5394960" y="6490967"/>
            <a:ext cx="2951017" cy="274320"/>
          </a:xfrm>
          <a:noFill/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236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0" y="2523225"/>
            <a:ext cx="9144000" cy="1828800"/>
          </a:xfrm>
          <a:prstGeom prst="rect">
            <a:avLst/>
          </a:prstGeom>
          <a:solidFill>
            <a:schemeClr val="tx1">
              <a:alpha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  <a:buNone/>
            </a:pPr>
            <a:endParaRPr lang="en-US" sz="4400" b="1" cap="small" baseline="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Title"/>
          <p:cNvSpPr>
            <a:spLocks noGrp="1"/>
          </p:cNvSpPr>
          <p:nvPr>
            <p:ph type="title" hasCustomPrompt="1"/>
          </p:nvPr>
        </p:nvSpPr>
        <p:spPr>
          <a:xfrm>
            <a:off x="0" y="3031968"/>
            <a:ext cx="9144000" cy="794064"/>
          </a:xfrm>
          <a:noFill/>
        </p:spPr>
        <p:txBody>
          <a:bodyPr wrap="square" lIns="0" tIns="91440" rIns="0" bIns="91440">
            <a:spAutoFit/>
          </a:bodyPr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8" name="Subtitle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3880348"/>
            <a:ext cx="9144000" cy="424732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b">
            <a:spAutoFit/>
          </a:bodyPr>
          <a:lstStyle>
            <a:lvl1pPr marL="0" indent="0" algn="ctr">
              <a:buNone/>
              <a:defRPr sz="2400" cap="small" baseline="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optional sub title</a:t>
            </a:r>
          </a:p>
        </p:txBody>
      </p:sp>
    </p:spTree>
    <p:extLst>
      <p:ext uri="{BB962C8B-B14F-4D97-AF65-F5344CB8AC3E}">
        <p14:creationId xmlns:p14="http://schemas.microsoft.com/office/powerpoint/2010/main" val="2602091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ep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4255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se stud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0" y="517739"/>
            <a:ext cx="9143999" cy="1537856"/>
          </a:xfrm>
          <a:solidFill>
            <a:schemeClr val="tx1">
              <a:alpha val="40000"/>
            </a:schemeClr>
          </a:solidFill>
        </p:spPr>
        <p:txBody>
          <a:bodyPr>
            <a:normAutofit/>
          </a:bodyPr>
          <a:lstStyle>
            <a:lvl1pPr algn="ctr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Summarize the case study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304800" y="2487827"/>
            <a:ext cx="2529016" cy="650789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Problem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307492" y="2487827"/>
            <a:ext cx="2529016" cy="650789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Approach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6310184" y="2487827"/>
            <a:ext cx="2529016" cy="650789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Outcome</a:t>
            </a:r>
          </a:p>
        </p:txBody>
      </p:sp>
      <p:sp>
        <p:nvSpPr>
          <p:cNvPr id="9" name="Isosceles Triangle 8"/>
          <p:cNvSpPr/>
          <p:nvPr userDrawn="1"/>
        </p:nvSpPr>
        <p:spPr>
          <a:xfrm rot="5400000">
            <a:off x="2833815" y="2609051"/>
            <a:ext cx="473676" cy="408341"/>
          </a:xfrm>
          <a:prstGeom prst="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Isosceles Triangle 9"/>
          <p:cNvSpPr/>
          <p:nvPr userDrawn="1"/>
        </p:nvSpPr>
        <p:spPr>
          <a:xfrm rot="5400000">
            <a:off x="5836509" y="2609052"/>
            <a:ext cx="473676" cy="408341"/>
          </a:xfrm>
          <a:prstGeom prst="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304800" y="3194908"/>
            <a:ext cx="2529016" cy="2402014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20000"/>
              </a:lnSpc>
              <a:spcBef>
                <a:spcPts val="1200"/>
              </a:spcBef>
            </a:pPr>
            <a:endParaRPr lang="en-US" sz="1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04800" y="3194908"/>
            <a:ext cx="2529016" cy="2402014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Explain the problem briefly in one or </a:t>
            </a:r>
            <a:r>
              <a:rPr lang="en-US"/>
              <a:t>two paragraphs</a:t>
            </a:r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3307492" y="3194908"/>
            <a:ext cx="2529016" cy="2402014"/>
          </a:xfr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spcBef>
                <a:spcPts val="1000"/>
              </a:spcBef>
              <a:spcAft>
                <a:spcPts val="0"/>
              </a:spcAft>
              <a:buNone/>
              <a:defRPr lang="en-US" sz="1400" smtClean="0">
                <a:solidFill>
                  <a:schemeClr val="lt1"/>
                </a:solidFill>
              </a:defRPr>
            </a:lvl1pPr>
            <a:lvl2pPr>
              <a:defRPr lang="en-US" sz="1800" smtClean="0">
                <a:solidFill>
                  <a:schemeClr val="lt1"/>
                </a:solidFill>
              </a:defRPr>
            </a:lvl2pPr>
            <a:lvl3pPr>
              <a:defRPr lang="en-US" smtClean="0">
                <a:solidFill>
                  <a:schemeClr val="lt1"/>
                </a:solidFill>
              </a:defRPr>
            </a:lvl3pPr>
            <a:lvl4pPr>
              <a:defRPr lang="en-US" sz="1800" smtClean="0">
                <a:solidFill>
                  <a:schemeClr val="lt1"/>
                </a:solidFill>
              </a:defRPr>
            </a:lvl4pPr>
            <a:lvl5pPr>
              <a:defRPr lang="en-GB" sz="1800">
                <a:solidFill>
                  <a:schemeClr val="lt1"/>
                </a:solidFill>
              </a:defRPr>
            </a:lvl5pPr>
          </a:lstStyle>
          <a:p>
            <a:pPr marL="0" lvl="0" defTabSz="457200">
              <a:lnSpc>
                <a:spcPct val="120000"/>
              </a:lnSpc>
            </a:pPr>
            <a:r>
              <a:rPr lang="en-US" dirty="0"/>
              <a:t>Explain what </a:t>
            </a:r>
            <a:r>
              <a:rPr lang="en-US" dirty="0" err="1"/>
              <a:t>Gramener</a:t>
            </a:r>
            <a:r>
              <a:rPr lang="en-US" dirty="0"/>
              <a:t> did, highlight capability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2" hasCustomPrompt="1"/>
          </p:nvPr>
        </p:nvSpPr>
        <p:spPr>
          <a:xfrm>
            <a:off x="6310184" y="3194908"/>
            <a:ext cx="2529016" cy="2402014"/>
          </a:xfr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>
              <a:spcBef>
                <a:spcPts val="1200"/>
              </a:spcBef>
              <a:spcAft>
                <a:spcPts val="0"/>
              </a:spcAft>
              <a:defRPr lang="en-US" sz="1400" smtClean="0">
                <a:solidFill>
                  <a:schemeClr val="lt1"/>
                </a:solidFill>
              </a:defRPr>
            </a:lvl1pPr>
            <a:lvl2pPr>
              <a:defRPr lang="en-US" sz="1800" smtClean="0">
                <a:solidFill>
                  <a:schemeClr val="lt1"/>
                </a:solidFill>
              </a:defRPr>
            </a:lvl2pPr>
            <a:lvl3pPr>
              <a:defRPr lang="en-US" smtClean="0">
                <a:solidFill>
                  <a:schemeClr val="lt1"/>
                </a:solidFill>
              </a:defRPr>
            </a:lvl3pPr>
            <a:lvl4pPr>
              <a:defRPr lang="en-US" sz="1800" smtClean="0">
                <a:solidFill>
                  <a:schemeClr val="lt1"/>
                </a:solidFill>
              </a:defRPr>
            </a:lvl4pPr>
            <a:lvl5pPr>
              <a:defRPr lang="en-GB" sz="1800">
                <a:solidFill>
                  <a:schemeClr val="lt1"/>
                </a:solidFill>
              </a:defRPr>
            </a:lvl5pPr>
          </a:lstStyle>
          <a:p>
            <a:pPr marL="0" lvl="0" indent="0" defTabSz="457200">
              <a:lnSpc>
                <a:spcPct val="120000"/>
              </a:lnSpc>
              <a:buNone/>
            </a:pPr>
            <a:r>
              <a:rPr lang="en-US" dirty="0"/>
              <a:t>Explain the quantitative </a:t>
            </a:r>
            <a:r>
              <a:rPr lang="en-US"/>
              <a:t>business impact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692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069068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rk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31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570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5DF4A-260C-4E98-8F6D-1C9651FA5C9C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182879" y="822960"/>
            <a:ext cx="8778242" cy="557784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033544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9" name="Left Text Placeholder"/>
          <p:cNvSpPr>
            <a:spLocks noGrp="1"/>
          </p:cNvSpPr>
          <p:nvPr>
            <p:ph sz="quarter" idx="12" hasCustomPrompt="1"/>
          </p:nvPr>
        </p:nvSpPr>
        <p:spPr>
          <a:xfrm>
            <a:off x="182563" y="898524"/>
            <a:ext cx="4297362" cy="5419149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300"/>
              </a:spcBef>
              <a:buNone/>
              <a:defRPr sz="1400"/>
            </a:lvl1pPr>
            <a:lvl2pPr marL="233363" indent="-228600">
              <a:lnSpc>
                <a:spcPct val="110000"/>
              </a:lnSpc>
              <a:spcBef>
                <a:spcPts val="300"/>
              </a:spcBef>
              <a:defRPr sz="1200"/>
            </a:lvl2pPr>
            <a:lvl3pPr marL="344488" indent="-228600">
              <a:lnSpc>
                <a:spcPct val="110000"/>
              </a:lnSpc>
              <a:spcBef>
                <a:spcPts val="300"/>
              </a:spcBef>
              <a:defRPr sz="1100"/>
            </a:lvl3pPr>
            <a:lvl4pPr marL="457200" indent="-228600">
              <a:lnSpc>
                <a:spcPct val="110000"/>
              </a:lnSpc>
              <a:spcBef>
                <a:spcPts val="300"/>
              </a:spcBef>
              <a:defRPr sz="1050"/>
            </a:lvl4pPr>
            <a:lvl5pPr marL="569913" indent="-228600">
              <a:lnSpc>
                <a:spcPct val="110000"/>
              </a:lnSpc>
              <a:spcBef>
                <a:spcPts val="300"/>
              </a:spcBef>
              <a:defRPr sz="1050"/>
            </a:lvl5pPr>
          </a:lstStyle>
          <a:p>
            <a:pPr lvl="0"/>
            <a:r>
              <a:rPr lang="en-US" dirty="0"/>
              <a:t>Enter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Right Text Placeholder"/>
          <p:cNvSpPr>
            <a:spLocks noGrp="1"/>
          </p:cNvSpPr>
          <p:nvPr>
            <p:ph sz="quarter" idx="13" hasCustomPrompt="1"/>
          </p:nvPr>
        </p:nvSpPr>
        <p:spPr>
          <a:xfrm>
            <a:off x="4663759" y="898524"/>
            <a:ext cx="4297362" cy="5419149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300"/>
              </a:spcBef>
              <a:buNone/>
              <a:defRPr sz="1400"/>
            </a:lvl1pPr>
            <a:lvl2pPr marL="233363" indent="-228600">
              <a:lnSpc>
                <a:spcPct val="110000"/>
              </a:lnSpc>
              <a:spcBef>
                <a:spcPts val="300"/>
              </a:spcBef>
              <a:defRPr sz="1200"/>
            </a:lvl2pPr>
            <a:lvl3pPr marL="344488" indent="-228600">
              <a:lnSpc>
                <a:spcPct val="110000"/>
              </a:lnSpc>
              <a:spcBef>
                <a:spcPts val="300"/>
              </a:spcBef>
              <a:defRPr sz="1100"/>
            </a:lvl3pPr>
            <a:lvl4pPr marL="457200" indent="-228600">
              <a:lnSpc>
                <a:spcPct val="110000"/>
              </a:lnSpc>
              <a:spcBef>
                <a:spcPts val="300"/>
              </a:spcBef>
              <a:defRPr sz="1050"/>
            </a:lvl4pPr>
            <a:lvl5pPr marL="569913" indent="-228600">
              <a:lnSpc>
                <a:spcPct val="110000"/>
              </a:lnSpc>
              <a:spcBef>
                <a:spcPts val="300"/>
              </a:spcBef>
              <a:defRPr sz="1050"/>
            </a:lvl5pPr>
          </a:lstStyle>
          <a:p>
            <a:pPr lvl="0"/>
            <a:r>
              <a:rPr lang="en-US" dirty="0"/>
              <a:t>Enter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8021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-701775"/>
            <a:ext cx="8778242" cy="640080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617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o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 rot="5400000">
            <a:off x="-1845129" y="1845113"/>
            <a:ext cx="6858000" cy="3167743"/>
          </a:xfrm>
          <a:prstGeom prst="rect">
            <a:avLst/>
          </a:prstGeom>
          <a:solidFill>
            <a:srgbClr val="231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80" y="66498"/>
            <a:ext cx="2802300" cy="640080"/>
          </a:xfrm>
          <a:noFill/>
        </p:spPr>
        <p:txBody>
          <a:bodyPr/>
          <a:lstStyle>
            <a:lvl1pPr>
              <a:lnSpc>
                <a:spcPct val="8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Describe section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613579" y="6492239"/>
            <a:ext cx="1371600" cy="274320"/>
          </a:xfrm>
          <a:noFill/>
        </p:spPr>
        <p:txBody>
          <a:bodyPr/>
          <a:lstStyle/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27201" y="6490967"/>
            <a:ext cx="5118776" cy="274320"/>
          </a:xfrm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182563" y="831847"/>
            <a:ext cx="2802616" cy="5543550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lnSpc>
                <a:spcPct val="110000"/>
              </a:lnSpc>
              <a:buNone/>
              <a:defRPr sz="1400">
                <a:solidFill>
                  <a:schemeClr val="bg1"/>
                </a:solidFill>
              </a:defRPr>
            </a:lvl2pPr>
            <a:lvl3pPr marL="914400" indent="0">
              <a:lnSpc>
                <a:spcPct val="110000"/>
              </a:lnSpc>
              <a:buNone/>
              <a:defRPr sz="1200">
                <a:solidFill>
                  <a:schemeClr val="bg1"/>
                </a:solidFill>
              </a:defRPr>
            </a:lvl3pPr>
            <a:lvl4pPr marL="1371600" indent="0">
              <a:lnSpc>
                <a:spcPct val="110000"/>
              </a:lnSpc>
              <a:buNone/>
              <a:defRPr sz="1100">
                <a:solidFill>
                  <a:schemeClr val="bg1"/>
                </a:solidFill>
              </a:defRPr>
            </a:lvl4pPr>
            <a:lvl5pPr marL="1828800" indent="0">
              <a:lnSpc>
                <a:spcPct val="110000"/>
              </a:lnSpc>
              <a:buNone/>
              <a:defRPr sz="11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Fill in details about the section</a:t>
            </a:r>
          </a:p>
        </p:txBody>
      </p:sp>
    </p:spTree>
    <p:extLst>
      <p:ext uri="{BB962C8B-B14F-4D97-AF65-F5344CB8AC3E}">
        <p14:creationId xmlns:p14="http://schemas.microsoft.com/office/powerpoint/2010/main" val="3854053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-1" y="0"/>
            <a:ext cx="4572000" cy="6858000"/>
          </a:xfrm>
          <a:solidFill>
            <a:srgbClr val="231F74"/>
          </a:solidFill>
        </p:spPr>
        <p:txBody>
          <a:bodyPr anchor="t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4879" y="91439"/>
            <a:ext cx="4206241" cy="6400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984269" y="6492240"/>
            <a:ext cx="1371600" cy="274320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754879" y="6490967"/>
            <a:ext cx="3591098" cy="27432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4139072"/>
            <a:ext cx="4572000" cy="1520825"/>
          </a:xfrm>
          <a:solidFill>
            <a:srgbClr val="000000">
              <a:alpha val="50196"/>
            </a:srgbClr>
          </a:solidFill>
        </p:spPr>
        <p:txBody>
          <a:bodyPr anchor="ctr"/>
          <a:lstStyle>
            <a:lvl1pPr marL="0" indent="0" algn="ctr">
              <a:buNone/>
              <a:defRPr b="1" cap="small" baseline="0">
                <a:solidFill>
                  <a:schemeClr val="bg1"/>
                </a:solidFill>
                <a:latin typeface="+mj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Name of </a:t>
            </a:r>
            <a:r>
              <a:rPr lang="en-US"/>
              <a:t>the section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802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rgbClr val="21197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0" y="4299045"/>
            <a:ext cx="9144000" cy="831542"/>
          </a:xfrm>
          <a:solidFill>
            <a:schemeClr val="bg1"/>
          </a:solidFill>
        </p:spPr>
        <p:txBody>
          <a:bodyPr lIns="182880" anchor="ctr" anchorCtr="0">
            <a:normAutofit/>
          </a:bodyPr>
          <a:lstStyle>
            <a:lvl1pPr algn="l">
              <a:defRPr sz="4000" cap="small" baseline="0">
                <a:latin typeface="+mj-lt"/>
              </a:defRPr>
            </a:lvl1pPr>
          </a:lstStyle>
          <a:p>
            <a:r>
              <a:rPr lang="en-US" dirty="0"/>
              <a:t>Name of the Section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0" y="5130588"/>
            <a:ext cx="9144000" cy="546881"/>
          </a:xfrm>
          <a:solidFill>
            <a:schemeClr val="bg1"/>
          </a:solidFill>
        </p:spPr>
        <p:txBody>
          <a:bodyPr lIns="182880" anchor="ctr" anchorCtr="0"/>
          <a:lstStyle>
            <a:lvl1pPr marL="0" indent="0" algn="l">
              <a:buNone/>
              <a:defRPr sz="24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 Title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4EA9854-C19E-4C4C-9137-0D4556CC6316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988314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2879" y="91439"/>
            <a:ext cx="8778242" cy="640080"/>
          </a:xfrm>
          <a:prstGeom prst="rect">
            <a:avLst/>
          </a:prstGeom>
          <a:solidFill>
            <a:srgbClr val="FFFFFF">
              <a:alpha val="50196"/>
            </a:srgb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79" y="822959"/>
            <a:ext cx="8778242" cy="5576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5513" y="6492240"/>
            <a:ext cx="1371600" cy="274320"/>
          </a:xfrm>
          <a:prstGeom prst="rect">
            <a:avLst/>
          </a:prstGeom>
          <a:solidFill>
            <a:srgbClr val="FFFFFF">
              <a:alpha val="50000"/>
            </a:srgbClr>
          </a:solidFill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96570" y="6490967"/>
            <a:ext cx="6449407" cy="274320"/>
          </a:xfrm>
          <a:prstGeom prst="rect">
            <a:avLst/>
          </a:prstGeom>
          <a:solidFill>
            <a:srgbClr val="FFFFFF">
              <a:alpha val="50000"/>
            </a:srgbClr>
          </a:solidFill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8420794" y="6490967"/>
            <a:ext cx="548640" cy="274320"/>
          </a:xfrm>
          <a:prstGeom prst="rect">
            <a:avLst/>
          </a:prstGeom>
          <a:solidFill>
            <a:srgbClr val="21197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0FF8DF3F-F2A3-4961-8A86-E904B528F25E}" type="slidenum">
              <a:rPr lang="en-US" sz="1050" smtClean="0">
                <a:latin typeface="+mn-lt"/>
              </a:rPr>
              <a:pPr algn="r"/>
              <a:t>‹#›</a:t>
            </a:fld>
            <a:endParaRPr lang="en-US" sz="1050" dirty="0">
              <a:latin typeface="+mn-lt"/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182879" y="6803914"/>
            <a:ext cx="8778240" cy="18288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1897401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9" r:id="rId2"/>
    <p:sldLayoutId id="2147483673" r:id="rId3"/>
    <p:sldLayoutId id="2147483668" r:id="rId4"/>
    <p:sldLayoutId id="2147483676" r:id="rId5"/>
    <p:sldLayoutId id="2147483678" r:id="rId6"/>
    <p:sldLayoutId id="2147483672" r:id="rId7"/>
    <p:sldLayoutId id="2147483674" r:id="rId8"/>
    <p:sldLayoutId id="2147483663" r:id="rId9"/>
    <p:sldLayoutId id="2147483671" r:id="rId10"/>
    <p:sldLayoutId id="2147483677" r:id="rId11"/>
    <p:sldLayoutId id="2147483675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 cap="sm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6.xml.rels><?xml version='1.0' encoding='UTF-8' standalone='yes'?>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3" Type="http://schemas.openxmlformats.org/officeDocument/2006/relationships/image" Target="../media/image6.png"/></Relationships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71B59-0B7A-4FD6-B5FA-B893F5E4F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replacing Image in a grouped object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F70264-9FB0-4F42-BFC9-00360C7355C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9984" y="1084216"/>
            <a:ext cx="5636123" cy="4258491"/>
          </a:xfrm>
        </p:spPr>
        <p:txBody>
          <a:bodyPr/>
          <a:lstStyle/>
          <a:p>
            <a:r>
              <a:rPr lang="en-US" dirty="0" smtClean="0"/>
              <a:t>This slide has a group congaing image and a caption. Now image has been replaced with a sample image and caption text changed to “New caption”.</a:t>
            </a:r>
            <a:endParaRPr lang="en-US" dirty="0"/>
          </a:p>
        </p:txBody>
      </p:sp>
      <p:grpSp>
        <p:nvGrpSpPr>
          <p:cNvPr id="5" name="Group 1"/>
          <p:cNvGrpSpPr/>
          <p:nvPr/>
        </p:nvGrpSpPr>
        <p:grpSpPr>
          <a:xfrm>
            <a:off x="6133490" y="731519"/>
            <a:ext cx="2618624" cy="2930868"/>
            <a:chOff x="9596917" y="5169410"/>
            <a:chExt cx="913007" cy="1141286"/>
          </a:xfrm>
        </p:grpSpPr>
        <p:pic>
          <p:nvPicPr>
            <p:cNvPr id="6" name="Picture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67444" y="5169410"/>
              <a:ext cx="771956" cy="771954"/>
            </a:xfrm>
            <a:prstGeom prst="rect">
              <a:avLst/>
            </a:prstGeom>
          </p:spPr>
        </p:pic>
        <p:sp>
          <p:nvSpPr>
            <p:cNvPr id="7" name="Caption"/>
            <p:cNvSpPr txBox="1"/>
            <p:nvPr/>
          </p:nvSpPr>
          <p:spPr>
            <a:xfrm>
              <a:off x="9596917" y="5941364"/>
              <a:ext cx="9130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IN" dirty="0" smtClean="0">
                  <a:solidFill>
                    <a:srgbClr val="000000"/>
                  </a:solidFill>
                </a:rPr>
                <a:t>New caption</a:t>
              </a:r>
              <a:endParaRPr lang="en-IN" dirty="0"/>
            </a:p>
          </p:txBody>
        </p:sp>
      </p:grpSp>
    </p:spTree>
    <p:extLst>
      <p:ext uri="{BB962C8B-B14F-4D97-AF65-F5344CB8AC3E}">
        <p14:creationId xmlns:p14="http://schemas.microsoft.com/office/powerpoint/2010/main" val="1950122227"/>
      </p:ext>
    </p:extLst>
  </p:cSld>
  <p:clrMapOvr>
    <a:masterClrMapping/>
  </p:clrMapOvr>
</p:sld>
</file>

<file path=ppt/theme/theme1.xml><?xml version="1.0" encoding="utf-8"?>
<a:theme xmlns:a="http://schemas.openxmlformats.org/drawingml/2006/main" name="Gramener 2017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nk.potx" id="{032D8077-F0E9-4B18-8884-CAD620914ADB}" vid="{6290A279-D22D-4CD9-A01B-F2E839E4A74F}"/>
    </a:ext>
  </a:extLst>
</a:theme>
</file>

<file path=ppt/theme/theme2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74</TotalTime>
  <Words>532</Words>
  <Application>Microsoft Office PowerPoint</Application>
  <PresentationFormat>On-screen Show (4:3)</PresentationFormat>
  <Paragraphs>71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Century Gothic</vt:lpstr>
      <vt:lpstr>Segoe UI</vt:lpstr>
      <vt:lpstr>Gramener 2017</vt:lpstr>
      <vt:lpstr>PPT Generator Examples</vt:lpstr>
      <vt:lpstr>Changing the Title</vt:lpstr>
      <vt:lpstr>Changing slide title using templates</vt:lpstr>
      <vt:lpstr>Changing slide bullet points using template</vt:lpstr>
      <vt:lpstr>Changing slide title using templates</vt:lpstr>
      <vt:lpstr>replacing Image in a grouped object</vt:lpstr>
      <vt:lpstr>Css example</vt:lpstr>
      <vt:lpstr>Old Title</vt:lpstr>
      <vt:lpstr>Replacing Image</vt:lpstr>
      <vt:lpstr>Table Example</vt:lpstr>
      <vt:lpstr>Replicate Slide Example</vt:lpstr>
      <vt:lpstr>Replicate Shape(Stack Shape Elements)</vt:lpstr>
      <vt:lpstr>Bullet Chart Example</vt:lpstr>
      <vt:lpstr>Calendarmap Example</vt:lpstr>
      <vt:lpstr>Heatgrid Example</vt:lpstr>
      <vt:lpstr>Sankey Example</vt:lpstr>
      <vt:lpstr>Treemap Example</vt:lpstr>
      <vt:lpstr>Column Bar Chart Example</vt:lpstr>
      <vt:lpstr>Grouped Bar Chart Example</vt:lpstr>
      <vt:lpstr>Line Chart Example</vt:lpstr>
      <vt:lpstr>Area Chart Example</vt:lpstr>
      <vt:lpstr>Scatter Chart Example</vt:lpstr>
      <vt:lpstr>Bubble Chart Example</vt:lpstr>
      <vt:lpstr>Bubble Chart – 3D Example</vt:lpstr>
      <vt:lpstr>Radar Chart Example</vt:lpstr>
      <vt:lpstr>Donut Chart Example</vt:lpstr>
      <vt:lpstr>Donut Chart Example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 Generator Examples</dc:title>
  <dc:subject/>
  <dc:creator>Anand S</dc:creator>
  <cp:keywords/>
  <dc:description/>
  <cp:lastModifiedBy>Gramener</cp:lastModifiedBy>
  <cp:revision>80</cp:revision>
  <dcterms:created xsi:type="dcterms:W3CDTF">2017-11-07T10:18:49Z</dcterms:created>
  <dcterms:modified xsi:type="dcterms:W3CDTF">2017-11-08T13:53:42Z</dcterms:modified>
  <cp:category/>
</cp:coreProperties>
</file>