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charts/_rels/chart1.xml.rels><?xml version='1.0' encoding='UTF-8' standalone='yes'?>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dirty="0" smtClean="0"/>
              <a:t>Sales</a:t>
            </a:r>
            <a:endParaRPr lang="en-IN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D73027">
                <a:alpha val="100000"/>
                <a:alpha val="100000"/>
                <a:alpha val="100000"/>
                <a:alpha val="100000"/>
                <a:alpha val="100000"/>
              </a:srgbClr>
            </a:solidFill>
            <a:ln>
              <a:solidFill>
                <a:srgbClr val="D73027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</a:ln>
            <a:effectLst/>
          </c:spPr>
          <c:invertIfNegative val="0"/>
          <c:dPt>
            <c:idx val="0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1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2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3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4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100</c:v>
                </c:pt>
                <c:pt idx="1">
                  <c:v>50</c:v>
                </c:pt>
                <c:pt idx="2">
                  <c:v>75</c:v>
                </c:pt>
                <c:pt idx="3">
                  <c:v>200</c:v>
                </c:pt>
                <c:pt idx="4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73-4005-B8C6-2BF6B2B69B5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Profit</c:v>
                </c:pt>
              </c:strCache>
            </c:strRef>
          </c:tx>
          <c:spPr>
            <a:solidFill>
              <a:srgbClr val="1A9850">
                <a:alpha val="100000"/>
                <a:alpha val="100000"/>
                <a:alpha val="100000"/>
                <a:alpha val="100000"/>
                <a:alpha val="100000"/>
              </a:srgbClr>
            </a:solidFill>
            <a:ln>
              <a:solidFill>
                <a:srgbClr val="1A9850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</a:ln>
            <a:effectLst/>
          </c:spPr>
          <c:invertIfNegative val="0"/>
          <c:dPt>
            <c:idx val="0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1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2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3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4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80</c:v>
                </c:pt>
                <c:pt idx="1">
                  <c:v>20</c:v>
                </c:pt>
                <c:pt idx="2">
                  <c:v>30</c:v>
                </c:pt>
                <c:pt idx="3">
                  <c:v>90</c:v>
                </c:pt>
                <c:pt idx="4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73-4005-B8C6-2BF6B2B69B5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Growth</c:v>
                </c:pt>
              </c:strCache>
            </c:strRef>
          </c:tx>
          <c:spPr>
            <a:solidFill>
              <a:srgbClr val="CCCCCC">
                <a:alpha val="100000"/>
                <a:alpha val="100000"/>
                <a:alpha val="100000"/>
                <a:alpha val="100000"/>
                <a:alpha val="100000"/>
              </a:srgbClr>
            </a:solidFill>
            <a:ln>
              <a:solidFill>
                <a:srgbClr val="CCCCCC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</a:ln>
            <a:effectLst/>
          </c:spPr>
          <c:invertIfNegative val="0"/>
          <c:dPt>
            <c:idx val="0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dPt>
            <c:idx val="1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dPt>
            <c:idx val="2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dPt>
            <c:idx val="3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dPt>
            <c:idx val="4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20</c:v>
                </c:pt>
                <c:pt idx="3">
                  <c:v>3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873-4005-B8C6-2BF6B2B69B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6181823"/>
        <c:axId val="146180159"/>
      </c:barChart>
      <c:catAx>
        <c:axId val="1461818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180159"/>
        <c:crosses val="autoZero"/>
        <c:auto val="1"/>
        <c:lblAlgn val="ctr"/>
        <c:lblOffset val="100"/>
        <c:noMultiLvlLbl val="0"/>
      </c:catAx>
      <c:valAx>
        <c:axId val="14618015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1818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8.xml.rels><?xml version='1.0' encoding='UTF-8' standalone='yes'?>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Column Bar Chart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312" y="5982789"/>
            <a:ext cx="8176370" cy="783771"/>
          </a:xfrm>
        </p:spPr>
        <p:txBody>
          <a:bodyPr/>
          <a:lstStyle/>
          <a:p>
            <a:r>
              <a:rPr lang="en-IN" dirty="0" smtClean="0"/>
              <a:t>Data of bar chart has been changed </a:t>
            </a:r>
            <a:endParaRPr lang="en-US" dirty="0"/>
          </a:p>
        </p:txBody>
      </p:sp>
      <p:graphicFrame>
        <p:nvGraphicFramePr>
          <p:cNvPr id="5" name="Bar Chart Name"/>
          <p:cNvGraphicFramePr/>
          <p:nvPr>
            <p:extLst>
              <p:ext uri="{D42A27DB-BD31-4B8C-83A1-F6EECF244321}">
                <p14:modId xmlns:p14="http://schemas.microsoft.com/office/powerpoint/2010/main" val="1743890315"/>
              </p:ext>
            </p:extLst>
          </p:nvPr>
        </p:nvGraphicFramePr>
        <p:xfrm>
          <a:off x="182879" y="731519"/>
          <a:ext cx="8464732" cy="4637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6239252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