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1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 smtClean="0"/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73027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D73027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73-4005-B8C6-2BF6B2B69B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rgbClr val="1A9850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1A9850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20</c:v>
                </c:pt>
                <c:pt idx="2">
                  <c:v>30</c:v>
                </c:pt>
                <c:pt idx="3">
                  <c:v>90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73-4005-B8C6-2BF6B2B69B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rgbClr val="CCCCCC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CCCCCC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73-4005-B8C6-2BF6B2B69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6181823"/>
        <c:axId val="146180159"/>
      </c:barChart>
      <c:catAx>
        <c:axId val="146181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0159"/>
        <c:crosses val="autoZero"/>
        <c:auto val="1"/>
        <c:lblAlgn val="ctr"/>
        <c:lblOffset val="100"/>
        <c:noMultiLvlLbl val="0"/>
      </c:catAx>
      <c:valAx>
        <c:axId val="1461801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1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8.xml.rels><?xml version='1.0' encoding='UTF-8' standalone='yes'?>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Bar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Bar Chart Name"/>
          <p:cNvGraphicFramePr/>
          <p:nvPr>
            <p:extLst>
              <p:ext uri="{D42A27DB-BD31-4B8C-83A1-F6EECF244321}">
                <p14:modId xmlns:p14="http://schemas.microsoft.com/office/powerpoint/2010/main" val="1743890315"/>
              </p:ext>
            </p:extLst>
          </p:nvPr>
        </p:nvGraphicFramePr>
        <p:xfrm>
          <a:off x="182879" y="731519"/>
          <a:ext cx="8464732" cy="4637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6239252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