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32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9.xml.rels><?xml version='1.0' encoding='UTF-8' standalone='yes'?>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3" Type="http://schemas.openxmlformats.org/officeDocument/2006/relationships/image" Target="../media/image6.png"/></Relationships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Replacing Image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F70264-9FB0-4F42-BFC9-00360C7355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79312" y="3291840"/>
            <a:ext cx="8176370" cy="2364378"/>
          </a:xfrm>
        </p:spPr>
        <p:txBody>
          <a:bodyPr/>
          <a:lstStyle/>
          <a:p>
            <a:r>
              <a:rPr lang="en-US" dirty="0" smtClean="0"/>
              <a:t>Originally this slide contains title a image which is now replaced with a new image “sample.png”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12" y="870252"/>
            <a:ext cx="2214071" cy="198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590965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