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3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1A-462E-8B1F-9854928577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1A-462E-8B1F-9854928577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CCCCC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CCCCCC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81A-462E-8B1F-985492857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115455"/>
        <c:axId val="156331903"/>
      </c:lineChart>
      <c:catAx>
        <c:axId val="83115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31903"/>
        <c:crosses val="autoZero"/>
        <c:auto val="1"/>
        <c:lblAlgn val="ctr"/>
        <c:lblOffset val="100"/>
        <c:noMultiLvlLbl val="0"/>
      </c:catAx>
      <c:valAx>
        <c:axId val="156331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15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0.xml.rels><?xml version='1.0' encoding='UTF-8' standalone='yes'?>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Line Chart Name"/>
          <p:cNvGraphicFramePr/>
          <p:nvPr>
            <p:extLst>
              <p:ext uri="{D42A27DB-BD31-4B8C-83A1-F6EECF244321}">
                <p14:modId xmlns:p14="http://schemas.microsoft.com/office/powerpoint/2010/main" val="2823127188"/>
              </p:ext>
            </p:extLst>
          </p:nvPr>
        </p:nvGraphicFramePr>
        <p:xfrm>
          <a:off x="379312" y="889100"/>
          <a:ext cx="8046721" cy="436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884946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