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olors10.xml" ContentType="application/vnd.ms-office.chartcolorstyle+xml"/>
  <Override PartName="/ppt/charts/colors11.xml" ContentType="application/vnd.ms-office.chartcolorstyle+xml"/>
  <Override PartName="/ppt/charts/style10.xml" ContentType="application/vnd.ms-office.chartstyle+xml"/>
  <Override PartName="/ppt/charts/style11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28" Type="http://schemas.openxmlformats.org/officeDocument/2006/relationships/slide" Target="slides/slide27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charts/_rels/chart10.xml.rels><?xml version='1.0' encoding='UTF-8' standalone='yes'?>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'1.0' encoding='UTF-8' standalone='yes'?>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64A73B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64A73B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</c:spPr>
          <c:dPt>
            <c:idx val="0"/>
            <c:bubble3D val="0"/>
            <c:spPr>
              <a:solidFill>
                <a:srgbClr val="71685C">
                  <a:alpha val="100000"/>
                </a:srgbClr>
              </a:solidFill>
              <a:ln w="19050">
                <a:solidFill>
                  <a:srgbClr val="71685C">
                    <a:alpha val="100000"/>
                  </a:srgb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D83-4645-AD40-2B723B6B4BCB}"/>
              </c:ext>
            </c:extLst>
          </c:dPt>
          <c:dPt>
            <c:idx val="1"/>
            <c:bubble3D val="0"/>
            <c:spPr>
              <a:solidFill>
                <a:srgbClr val="CCDDEA">
                  <a:alpha val="100000"/>
                </a:srgbClr>
              </a:solidFill>
              <a:ln w="19050">
                <a:solidFill>
                  <a:srgbClr val="CCDDEA">
                    <a:alpha val="100000"/>
                  </a:srgb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83-4645-AD40-2B723B6B4BCB}"/>
              </c:ext>
            </c:extLst>
          </c:dPt>
          <c:dPt>
            <c:idx val="2"/>
            <c:bubble3D val="0"/>
            <c:spPr>
              <a:solidFill>
                <a:srgbClr val="EB5605">
                  <a:alpha val="100000"/>
                </a:srgbClr>
              </a:solidFill>
              <a:ln w="19050">
                <a:solidFill>
                  <a:srgbClr val="EB5605">
                    <a:alpha val="100000"/>
                  </a:srgb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D83-4645-AD40-2B723B6B4BCB}"/>
              </c:ext>
            </c:extLst>
          </c:dPt>
          <c:dPt>
            <c:idx val="3"/>
            <c:bubble3D val="0"/>
            <c:spPr>
              <a:solidFill>
                <a:srgbClr val="B9CA1A">
                  <a:alpha val="100000"/>
                </a:srgbClr>
              </a:solidFill>
              <a:ln w="19050">
                <a:solidFill>
                  <a:srgbClr val="B9CA1A">
                    <a:alpha val="100000"/>
                  </a:srgb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D83-4645-AD40-2B723B6B4BCB}"/>
              </c:ext>
            </c:extLst>
          </c:dPt>
          <c:dPt>
            <c:idx val="4"/>
            <c:spPr>
              <a:solidFill>
                <a:srgbClr val="64A73B">
                  <a:alpha val="100000"/>
                </a:srgbClr>
              </a:solidFill>
              <a:ln>
                <a:solidFill>
                  <a:srgbClr val="64A73B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50</c:v>
                </c:pt>
                <c:pt idx="2">
                  <c:v>75</c:v>
                </c:pt>
                <c:pt idx="3">
                  <c:v>200</c:v>
                </c:pt>
                <c:pt idx="4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D83-4645-AD40-2B723B6B4B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7.xml.rels><?xml version='1.0' encoding='UTF-8' standalone='yes'?>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Donut Chart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5982789"/>
            <a:ext cx="8176370" cy="783771"/>
          </a:xfrm>
        </p:spPr>
        <p:txBody>
          <a:bodyPr/>
          <a:lstStyle/>
          <a:p>
            <a:r>
              <a:rPr lang="en-IN" dirty="0" smtClean="0"/>
              <a:t>Data of bar chart has been changed </a:t>
            </a:r>
            <a:endParaRPr lang="en-US" dirty="0"/>
          </a:p>
        </p:txBody>
      </p:sp>
      <p:graphicFrame>
        <p:nvGraphicFramePr>
          <p:cNvPr id="5" name="Donut Chart Name"/>
          <p:cNvGraphicFramePr/>
          <p:nvPr>
            <p:extLst>
              <p:ext uri="{D42A27DB-BD31-4B8C-83A1-F6EECF244321}">
                <p14:modId xmlns:p14="http://schemas.microsoft.com/office/powerpoint/2010/main" val="2945915393"/>
              </p:ext>
            </p:extLst>
          </p:nvPr>
        </p:nvGraphicFramePr>
        <p:xfrm>
          <a:off x="287872" y="862204"/>
          <a:ext cx="6585643" cy="4937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Pie Chart Name"/>
          <p:cNvGraphicFramePr/>
          <p:nvPr>
            <p:extLst>
              <p:ext uri="{D42A27DB-BD31-4B8C-83A1-F6EECF244321}">
                <p14:modId xmlns:p14="http://schemas.microsoft.com/office/powerpoint/2010/main" val="159775983"/>
              </p:ext>
            </p:extLst>
          </p:nvPr>
        </p:nvGraphicFramePr>
        <p:xfrm>
          <a:off x="379313" y="804957"/>
          <a:ext cx="5629602" cy="4838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13994917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