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8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26" Type="http://schemas.openxmlformats.org/officeDocument/2006/relationships/slide" Target="slides/slide25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8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100000"/>
                <a:alpha val="100000"/>
                <a:alpha val="100000"/>
                <a:alpha val="100000"/>
                <a:alpha val="100000"/>
              </a:srgbClr>
            </a:solidFill>
            <a:ln w="28575" cap="rnd"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round/>
            </a:ln>
            <a:effectLst/>
          </c:spPr>
          <c:marker>
            <c:symbol val="none"/>
          </c:marker>
          <c:dPt>
            <c:idx val="0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68-470E-A869-C6585FC63B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100000"/>
                <a:alpha val="100000"/>
                <a:alpha val="100000"/>
                <a:alpha val="100000"/>
                <a:alpha val="100000"/>
              </a:srgbClr>
            </a:solidFill>
            <a:ln w="28575" cap="rnd"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round/>
            </a:ln>
            <a:effectLst/>
          </c:spPr>
          <c:marker>
            <c:symbol val="none"/>
          </c:marker>
          <c:dPt>
            <c:idx val="0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68-470E-A869-C6585FC63B8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CCCCCC">
                <a:alpha val="100000"/>
                <a:alpha val="100000"/>
                <a:alpha val="100000"/>
                <a:alpha val="100000"/>
                <a:alpha val="100000"/>
              </a:srgbClr>
            </a:solidFill>
            <a:ln w="28575" cap="rnd">
              <a:solidFill>
                <a:srgbClr val="CCCCCC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round/>
            </a:ln>
            <a:effectLst/>
          </c:spPr>
          <c:marker>
            <c:symbol val="none"/>
          </c:marker>
          <c:dPt>
            <c:idx val="0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68-470E-A869-C6585FC63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509967"/>
        <c:axId val="156510383"/>
      </c:radarChart>
      <c:catAx>
        <c:axId val="156509967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10383"/>
        <c:crosses val="autoZero"/>
        <c:auto val="1"/>
        <c:lblAlgn val="ctr"/>
        <c:lblOffset val="100"/>
        <c:noMultiLvlLbl val="0"/>
      </c:catAx>
      <c:valAx>
        <c:axId val="156510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099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8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5.xml.rels><?xml version='1.0' encoding='UTF-8' standalone='yes'?>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6" name="Radar Chart Name"/>
          <p:cNvGraphicFramePr/>
          <p:nvPr>
            <p:extLst>
              <p:ext uri="{D42A27DB-BD31-4B8C-83A1-F6EECF244321}">
                <p14:modId xmlns:p14="http://schemas.microsoft.com/office/powerpoint/2010/main" val="3164861539"/>
              </p:ext>
            </p:extLst>
          </p:nvPr>
        </p:nvGraphicFramePr>
        <p:xfrm>
          <a:off x="182879" y="731519"/>
          <a:ext cx="7594131" cy="4871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5089402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