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9" Type="http://schemas.openxmlformats.org/officeDocument/2006/relationships/slide" Target="slides/slide8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</a:t>
            </a:r>
            <a:r>
              <a:rPr lang="en-US" dirty="0" smtClean="0">
                <a:solidFill>
                  <a:srgbClr val="FF0000"/>
                </a:solidFill>
              </a:rPr>
              <a:t>Heading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9801" y="1436914"/>
            <a:ext cx="8176370" cy="4075612"/>
          </a:xfrm>
        </p:spPr>
        <p:txBody>
          <a:bodyPr/>
          <a:lstStyle/>
          <a:p>
            <a:r>
              <a:rPr lang="en-US" dirty="0" smtClean="0"/>
              <a:t>Originally this slide contains title “Old Title”. Old in black color and Title in red color. Now the Old has been replaced with “New” and “Title” is replaced with “Heading”.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033787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