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 Slide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1920239"/>
            <a:ext cx="8176370" cy="2250385"/>
          </a:xfrm>
        </p:spPr>
        <p:txBody>
          <a:bodyPr/>
          <a:lstStyle/>
          <a:p>
            <a:r>
              <a:rPr lang="en-US" dirty="0" smtClean="0"/>
              <a:t>Originally this slide contains a text box “</a:t>
            </a:r>
            <a:r>
              <a:rPr lang="en-IN" dirty="0"/>
              <a:t>Tweet id, user </a:t>
            </a:r>
            <a:r>
              <a:rPr lang="en-IN" dirty="0" smtClean="0"/>
              <a:t>name</a:t>
            </a:r>
            <a:r>
              <a:rPr lang="en-US" dirty="0" smtClean="0"/>
              <a:t>”. Now this slide is being replicated by based on a “</a:t>
            </a:r>
            <a:r>
              <a:rPr lang="en-US" dirty="0" err="1" smtClean="0"/>
              <a:t>tweets.json</a:t>
            </a:r>
            <a:r>
              <a:rPr lang="en-US" dirty="0" smtClean="0"/>
              <a:t>” and text box is being replaced by tweet id and  usernames available in “</a:t>
            </a:r>
            <a:r>
              <a:rPr lang="en-US" dirty="0" err="1" smtClean="0"/>
              <a:t>tweets.json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084217"/>
            <a:ext cx="2212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Tweet id is- 706351199528747008, Username:- Deepika Padukone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 Slide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1920239"/>
            <a:ext cx="8176370" cy="2250385"/>
          </a:xfrm>
        </p:spPr>
        <p:txBody>
          <a:bodyPr/>
          <a:lstStyle/>
          <a:p>
            <a:r>
              <a:rPr lang="en-US" dirty="0" smtClean="0"/>
              <a:t>Originally this slide contains a text box “</a:t>
            </a:r>
            <a:r>
              <a:rPr lang="en-IN" dirty="0"/>
              <a:t>Tweet id, user </a:t>
            </a:r>
            <a:r>
              <a:rPr lang="en-IN" dirty="0" smtClean="0"/>
              <a:t>name</a:t>
            </a:r>
            <a:r>
              <a:rPr lang="en-US" dirty="0" smtClean="0"/>
              <a:t>”. Now this slide is being replicated by based on a “</a:t>
            </a:r>
            <a:r>
              <a:rPr lang="en-US" dirty="0" err="1" smtClean="0"/>
              <a:t>tweets.json</a:t>
            </a:r>
            <a:r>
              <a:rPr lang="en-US" dirty="0" smtClean="0"/>
              <a:t>” and text box is being replaced by tweet id and  usernames available in “</a:t>
            </a:r>
            <a:r>
              <a:rPr lang="en-US" dirty="0" err="1" smtClean="0"/>
              <a:t>tweets.json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084217"/>
            <a:ext cx="2212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Tweet id is- 706351197205065729, Username:- Deepika Padukone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 Slide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1920239"/>
            <a:ext cx="8176370" cy="2250385"/>
          </a:xfrm>
        </p:spPr>
        <p:txBody>
          <a:bodyPr/>
          <a:lstStyle/>
          <a:p>
            <a:r>
              <a:rPr lang="en-US" dirty="0" smtClean="0"/>
              <a:t>Originally this slide contains a text box “</a:t>
            </a:r>
            <a:r>
              <a:rPr lang="en-IN" dirty="0"/>
              <a:t>Tweet id, user </a:t>
            </a:r>
            <a:r>
              <a:rPr lang="en-IN" dirty="0" smtClean="0"/>
              <a:t>name</a:t>
            </a:r>
            <a:r>
              <a:rPr lang="en-US" dirty="0" smtClean="0"/>
              <a:t>”. Now this slide is being replicated by based on a “</a:t>
            </a:r>
            <a:r>
              <a:rPr lang="en-US" dirty="0" err="1" smtClean="0"/>
              <a:t>tweets.json</a:t>
            </a:r>
            <a:r>
              <a:rPr lang="en-US" dirty="0" smtClean="0"/>
              <a:t>” and text box is being replaced by tweet id and  usernames available in “</a:t>
            </a:r>
            <a:r>
              <a:rPr lang="en-US" dirty="0" err="1" smtClean="0"/>
              <a:t>tweets.json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084217"/>
            <a:ext cx="2212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Tweet id is- 706044125028560896, Username:- Deepika Padukone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