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70" r:id="rId5"/>
    <p:sldId id="271" r:id="rId6"/>
    <p:sldId id="27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5" Type="http://schemas.openxmlformats.org/officeDocument/2006/relationships/slide" Target="slides/slide5.xml"/><Relationship Id="rId6" Type="http://schemas.openxmlformats.org/officeDocument/2006/relationships/slide" Target="slides/slide6.xml"/><Relationship Id="rId7" Type="http://schemas.openxmlformats.org/officeDocument/2006/relationships/slide" Target="slides/slide7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Replicate Slide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1920239"/>
            <a:ext cx="8176370" cy="2250385"/>
          </a:xfrm>
        </p:spPr>
        <p:txBody>
          <a:bodyPr/>
          <a:lstStyle/>
          <a:p>
            <a:r>
              <a:rPr lang="en-US" dirty="0" smtClean="0"/>
              <a:t>Originally this slide contains a text box “</a:t>
            </a:r>
            <a:r>
              <a:rPr lang="en-IN" dirty="0"/>
              <a:t>Tweet id, user </a:t>
            </a:r>
            <a:r>
              <a:rPr lang="en-IN" dirty="0" smtClean="0"/>
              <a:t>name</a:t>
            </a:r>
            <a:r>
              <a:rPr lang="en-US" dirty="0" smtClean="0"/>
              <a:t>”. Now this slide is being replicated by based on a “</a:t>
            </a:r>
            <a:r>
              <a:rPr lang="en-US" dirty="0" err="1" smtClean="0"/>
              <a:t>tweets.json</a:t>
            </a:r>
            <a:r>
              <a:rPr lang="en-US" dirty="0" smtClean="0"/>
              <a:t>” and text box is being replaced by tweet id and  usernames available in “</a:t>
            </a:r>
            <a:r>
              <a:rPr lang="en-US" dirty="0" err="1" smtClean="0"/>
              <a:t>tweets.json</a:t>
            </a:r>
            <a:r>
              <a:rPr lang="en-US" dirty="0" smtClean="0"/>
              <a:t>”.</a:t>
            </a:r>
            <a:endParaRPr lang="en-US" dirty="0"/>
          </a:p>
        </p:txBody>
      </p:sp>
      <p:sp>
        <p:nvSpPr>
          <p:cNvPr id="4" name="TextBox 1"/>
          <p:cNvSpPr txBox="1"/>
          <p:nvPr/>
        </p:nvSpPr>
        <p:spPr>
          <a:xfrm>
            <a:off x="379312" y="1084217"/>
            <a:ext cx="2212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/>
            <a:r>
              <a:rPr lang="en-IN" dirty="0" smtClean="0">
                <a:solidFill>
                  <a:srgbClr val="000000"/>
                </a:solidFill>
              </a:rPr>
              <a:t>Tweet id is- 706351199528747008, Username:- Deepika Padukone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Replicate Slide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1920239"/>
            <a:ext cx="8176370" cy="2250385"/>
          </a:xfrm>
        </p:spPr>
        <p:txBody>
          <a:bodyPr/>
          <a:lstStyle/>
          <a:p>
            <a:r>
              <a:rPr lang="en-US" dirty="0" smtClean="0"/>
              <a:t>Originally this slide contains a text box “</a:t>
            </a:r>
            <a:r>
              <a:rPr lang="en-IN" dirty="0"/>
              <a:t>Tweet id, user </a:t>
            </a:r>
            <a:r>
              <a:rPr lang="en-IN" dirty="0" smtClean="0"/>
              <a:t>name</a:t>
            </a:r>
            <a:r>
              <a:rPr lang="en-US" dirty="0" smtClean="0"/>
              <a:t>”. Now this slide is being replicated by based on a “</a:t>
            </a:r>
            <a:r>
              <a:rPr lang="en-US" dirty="0" err="1" smtClean="0"/>
              <a:t>tweets.json</a:t>
            </a:r>
            <a:r>
              <a:rPr lang="en-US" dirty="0" smtClean="0"/>
              <a:t>” and text box is being replaced by tweet id and  usernames available in “</a:t>
            </a:r>
            <a:r>
              <a:rPr lang="en-US" dirty="0" err="1" smtClean="0"/>
              <a:t>tweets.json</a:t>
            </a:r>
            <a:r>
              <a:rPr lang="en-US" dirty="0" smtClean="0"/>
              <a:t>”.</a:t>
            </a:r>
            <a:endParaRPr lang="en-US" dirty="0"/>
          </a:p>
        </p:txBody>
      </p:sp>
      <p:sp>
        <p:nvSpPr>
          <p:cNvPr id="4" name="TextBox 1"/>
          <p:cNvSpPr txBox="1"/>
          <p:nvPr/>
        </p:nvSpPr>
        <p:spPr>
          <a:xfrm>
            <a:off x="379312" y="1084217"/>
            <a:ext cx="2212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/>
            <a:r>
              <a:rPr lang="en-IN" dirty="0" smtClean="0">
                <a:solidFill>
                  <a:srgbClr val="000000"/>
                </a:solidFill>
              </a:rPr>
              <a:t>Tweet id is- 706351197205065729, Username:- Deepika Padukone</a:t>
            </a:r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Replicate Slide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1920239"/>
            <a:ext cx="8176370" cy="2250385"/>
          </a:xfrm>
        </p:spPr>
        <p:txBody>
          <a:bodyPr/>
          <a:lstStyle/>
          <a:p>
            <a:r>
              <a:rPr lang="en-US" dirty="0" smtClean="0"/>
              <a:t>Originally this slide contains a text box “</a:t>
            </a:r>
            <a:r>
              <a:rPr lang="en-IN" dirty="0"/>
              <a:t>Tweet id, user </a:t>
            </a:r>
            <a:r>
              <a:rPr lang="en-IN" dirty="0" smtClean="0"/>
              <a:t>name</a:t>
            </a:r>
            <a:r>
              <a:rPr lang="en-US" dirty="0" smtClean="0"/>
              <a:t>”. Now this slide is being replicated by based on a “</a:t>
            </a:r>
            <a:r>
              <a:rPr lang="en-US" dirty="0" err="1" smtClean="0"/>
              <a:t>tweets.json</a:t>
            </a:r>
            <a:r>
              <a:rPr lang="en-US" dirty="0" smtClean="0"/>
              <a:t>” and text box is being replaced by tweet id and  usernames available in “</a:t>
            </a:r>
            <a:r>
              <a:rPr lang="en-US" dirty="0" err="1" smtClean="0"/>
              <a:t>tweets.json</a:t>
            </a:r>
            <a:r>
              <a:rPr lang="en-US" dirty="0" smtClean="0"/>
              <a:t>”.</a:t>
            </a:r>
            <a:endParaRPr lang="en-US" dirty="0"/>
          </a:p>
        </p:txBody>
      </p:sp>
      <p:sp>
        <p:nvSpPr>
          <p:cNvPr id="4" name="TextBox 1"/>
          <p:cNvSpPr txBox="1"/>
          <p:nvPr/>
        </p:nvSpPr>
        <p:spPr>
          <a:xfrm>
            <a:off x="379312" y="1084217"/>
            <a:ext cx="2212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/>
            <a:r>
              <a:rPr lang="en-IN" dirty="0" smtClean="0">
                <a:solidFill>
                  <a:srgbClr val="000000"/>
                </a:solidFill>
              </a:rPr>
              <a:t>Tweet id is- 706044125028560896, Username:- Deepika Padukone</a:t>
            </a:r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