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" Type="http://schemas.openxmlformats.org/officeDocument/2006/relationships/slide" Target="slides/slide2.xml"/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D5101-D64C-43E8-AC81-C5FE8EDE9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/>
            <a:r>
              <a:rPr lang="en-US" dirty="0">
                <a:solidFill>
                  <a:srgbClr val="000000"/>
                </a:solidFill>
              </a:rPr>
              <a:t>New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E7689E-83CF-4C6F-8C77-66130FF4D6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This slide had the title “Changing the title”</a:t>
            </a:r>
          </a:p>
          <a:p>
            <a:r>
              <a:rPr lang="en-US" dirty="0"/>
              <a:t>The output should have the title “New Title”</a:t>
            </a:r>
          </a:p>
        </p:txBody>
      </p:sp>
    </p:spTree>
    <p:extLst>
      <p:ext uri="{BB962C8B-B14F-4D97-AF65-F5344CB8AC3E}">
        <p14:creationId xmlns:p14="http://schemas.microsoft.com/office/powerpoint/2010/main" val="2959522245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