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/>
            <a:r>
              <a:rPr lang="en-US" dirty="0" smtClean="0">
                <a:solidFill>
                  <a:srgbClr val="000000"/>
                </a:solidFill>
              </a:rPr>
              <a:t>Region Media has sales of 100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/>
            <a:r>
              <a:rPr lang="en-US" dirty="0" smtClean="0">
                <a:solidFill>
                  <a:srgbClr val="000000"/>
                </a:solidFill>
              </a:rPr>
              <a:t>Region Pharmaceutical has sales of 50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/>
            <a:r>
              <a:rPr lang="en-US" dirty="0" smtClean="0">
                <a:solidFill>
                  <a:srgbClr val="000000"/>
                </a:solidFill>
              </a:rPr>
              <a:t>Region Banking has sales of 75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/>
            <a:r>
              <a:rPr lang="en-US" dirty="0" smtClean="0">
                <a:solidFill>
                  <a:srgbClr val="000000"/>
                </a:solidFill>
              </a:rPr>
              <a:t>Region FMCG has sales of 120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/>
            <a:r>
              <a:rPr lang="en-US" dirty="0" smtClean="0">
                <a:solidFill>
                  <a:srgbClr val="000000"/>
                </a:solidFill>
              </a:rPr>
              <a:t>Region Government has sales of 200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