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5.xml" ContentType="application/vnd.openxmlformats-officedocument.drawingml.chart+xml"/>
  <Override PartName="/ppt/charts/colors5.xml" ContentType="application/vnd.ms-office.chartcolorstyle+xml"/>
  <Override PartName="/ppt/charts/style5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23" Type="http://schemas.openxmlformats.org/officeDocument/2006/relationships/slide" Target="slides/slide22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5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ln w="9525">
                <a:solidFill>
                  <a:srgbClr val="D73027">
                    <a:alpha val="100000"/>
                    <a:alpha val="100000"/>
                    <a:alpha val="100000"/>
                    <a:alpha val="100000"/>
                    <a:alpha val="100000"/>
                  </a:srgbClr>
                </a:solidFill>
              </a:ln>
              <a:effectLst/>
            </c:spPr>
          </c:marker>
          <c:dPt>
            <c:idx val="0"/>
            <c:marker>
              <c:spPr>
                <a:solidFill>
                  <a:srgbClr val="D73027">
                    <a:alpha val="100000"/>
                  </a:srgbClr>
                </a:solidFill>
                <a:ln>
                  <a:solidFill>
                    <a:srgbClr val="D73027">
                      <a:alpha val="100000"/>
                    </a:srgbClr>
                  </a:solidFill>
                </a:ln>
              </c:spPr>
            </c:marker>
          </c:dPt>
          <c:dPt>
            <c:idx val="1"/>
            <c:marker>
              <c:spPr>
                <a:solidFill>
                  <a:srgbClr val="D73027">
                    <a:alpha val="100000"/>
                  </a:srgbClr>
                </a:solidFill>
                <a:ln>
                  <a:solidFill>
                    <a:srgbClr val="D73027">
                      <a:alpha val="100000"/>
                    </a:srgbClr>
                  </a:solidFill>
                </a:ln>
              </c:spPr>
            </c:marker>
          </c:dPt>
          <c:dPt>
            <c:idx val="2"/>
            <c:marker>
              <c:spPr>
                <a:solidFill>
                  <a:srgbClr val="D73027">
                    <a:alpha val="100000"/>
                  </a:srgbClr>
                </a:solidFill>
                <a:ln>
                  <a:solidFill>
                    <a:srgbClr val="D73027">
                      <a:alpha val="100000"/>
                    </a:srgbClr>
                  </a:solidFill>
                </a:ln>
              </c:spPr>
            </c:marker>
          </c:dPt>
          <c:dPt>
            <c:idx val="3"/>
            <c:marker>
              <c:spPr>
                <a:solidFill>
                  <a:srgbClr val="D73027">
                    <a:alpha val="100000"/>
                  </a:srgbClr>
                </a:solidFill>
                <a:ln>
                  <a:solidFill>
                    <a:srgbClr val="D73027">
                      <a:alpha val="100000"/>
                    </a:srgbClr>
                  </a:solidFill>
                </a:ln>
              </c:spPr>
            </c:marker>
          </c:dPt>
          <c:dPt>
            <c:idx val="4"/>
            <c:marker>
              <c:spPr>
                <a:solidFill>
                  <a:srgbClr val="D73027">
                    <a:alpha val="100000"/>
                  </a:srgbClr>
                </a:solidFill>
                <a:ln>
                  <a:solidFill>
                    <a:srgbClr val="D73027">
                      <a:alpha val="100000"/>
                    </a:srgbClr>
                  </a:solidFill>
                </a:ln>
              </c:spPr>
            </c:marker>
          </c:dPt>
          <c:xVal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38-4039-8E70-9B546911E468}"/>
            </c:ext>
          </c:extLst>
        </c:ser>
        <c:ser>
          <c:idx val="1"/>
          <c:order val="1"/>
          <c:tx>
            <c:strRef>
              <c:f>Sheet1!$B$8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ln w="9525">
                <a:solidFill>
                  <a:srgbClr val="1A9850">
                    <a:alpha val="100000"/>
                    <a:alpha val="100000"/>
                    <a:alpha val="100000"/>
                    <a:alpha val="100000"/>
                    <a:alpha val="100000"/>
                  </a:srgbClr>
                </a:solidFill>
              </a:ln>
              <a:effectLst/>
            </c:spPr>
          </c:marker>
          <c:dPt>
            <c:idx val="0"/>
            <c:marker>
              <c:spPr>
                <a:solidFill>
                  <a:srgbClr val="1A9850">
                    <a:alpha val="100000"/>
                  </a:srgbClr>
                </a:solidFill>
                <a:ln>
                  <a:solidFill>
                    <a:srgbClr val="1A9850">
                      <a:alpha val="100000"/>
                    </a:srgbClr>
                  </a:solidFill>
                </a:ln>
              </c:spPr>
            </c:marker>
          </c:dPt>
          <c:dPt>
            <c:idx val="1"/>
            <c:marker>
              <c:spPr>
                <a:solidFill>
                  <a:srgbClr val="1A9850">
                    <a:alpha val="100000"/>
                  </a:srgbClr>
                </a:solidFill>
                <a:ln>
                  <a:solidFill>
                    <a:srgbClr val="1A9850">
                      <a:alpha val="100000"/>
                    </a:srgbClr>
                  </a:solidFill>
                </a:ln>
              </c:spPr>
            </c:marker>
          </c:dPt>
          <c:dPt>
            <c:idx val="2"/>
            <c:marker>
              <c:spPr>
                <a:solidFill>
                  <a:srgbClr val="1A9850">
                    <a:alpha val="100000"/>
                  </a:srgbClr>
                </a:solidFill>
                <a:ln>
                  <a:solidFill>
                    <a:srgbClr val="1A9850">
                      <a:alpha val="100000"/>
                    </a:srgbClr>
                  </a:solidFill>
                </a:ln>
              </c:spPr>
            </c:marker>
          </c:dPt>
          <c:dPt>
            <c:idx val="3"/>
            <c:marker>
              <c:spPr>
                <a:solidFill>
                  <a:srgbClr val="1A9850">
                    <a:alpha val="100000"/>
                  </a:srgbClr>
                </a:solidFill>
                <a:ln>
                  <a:solidFill>
                    <a:srgbClr val="1A9850">
                      <a:alpha val="100000"/>
                    </a:srgbClr>
                  </a:solidFill>
                </a:ln>
              </c:spPr>
            </c:marker>
          </c:dPt>
          <c:dPt>
            <c:idx val="4"/>
            <c:marker>
              <c:spPr>
                <a:solidFill>
                  <a:srgbClr val="1A9850">
                    <a:alpha val="100000"/>
                  </a:srgbClr>
                </a:solidFill>
                <a:ln>
                  <a:solidFill>
                    <a:srgbClr val="1A9850">
                      <a:alpha val="100000"/>
                    </a:srgbClr>
                  </a:solidFill>
                </a:ln>
              </c:spPr>
            </c:marker>
          </c:dPt>
          <c:xVal>
            <c:numRef>
              <c:f>Sheet1!$A$9:$A$13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Sheet1!$B$9:$B$13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38-4039-8E70-9B546911E468}"/>
            </c:ext>
          </c:extLst>
        </c:ser>
        <c:ser>
          <c:idx val="2"/>
          <c:order val="2"/>
          <c:tx>
            <c:strRef>
              <c:f>Sheet1!$B$15</c:f>
              <c:strCache>
                <c:ptCount val="1"/>
                <c:pt idx="0">
                  <c:v>Growth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CCCCC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  <a:ln w="9525">
                <a:solidFill>
                  <a:srgbClr val="CCCCCC">
                    <a:alpha val="100000"/>
                    <a:alpha val="100000"/>
                    <a:alpha val="100000"/>
                    <a:alpha val="100000"/>
                    <a:alpha val="100000"/>
                  </a:srgbClr>
                </a:solidFill>
              </a:ln>
              <a:effectLst/>
            </c:spPr>
          </c:marker>
          <c:dPt>
            <c:idx val="0"/>
            <c:marker>
              <c:spPr>
                <a:solidFill>
                  <a:srgbClr val="CCCCCC">
                    <a:alpha val="100000"/>
                  </a:srgbClr>
                </a:solidFill>
                <a:ln>
                  <a:solidFill>
                    <a:srgbClr val="CCCCCC">
                      <a:alpha val="100000"/>
                    </a:srgbClr>
                  </a:solidFill>
                </a:ln>
              </c:spPr>
            </c:marker>
          </c:dPt>
          <c:dPt>
            <c:idx val="1"/>
            <c:marker>
              <c:spPr>
                <a:solidFill>
                  <a:srgbClr val="CCCCCC">
                    <a:alpha val="100000"/>
                  </a:srgbClr>
                </a:solidFill>
                <a:ln>
                  <a:solidFill>
                    <a:srgbClr val="CCCCCC">
                      <a:alpha val="100000"/>
                    </a:srgbClr>
                  </a:solidFill>
                </a:ln>
              </c:spPr>
            </c:marker>
          </c:dPt>
          <c:dPt>
            <c:idx val="2"/>
            <c:marker>
              <c:spPr>
                <a:solidFill>
                  <a:srgbClr val="CCCCCC">
                    <a:alpha val="100000"/>
                  </a:srgbClr>
                </a:solidFill>
                <a:ln>
                  <a:solidFill>
                    <a:srgbClr val="CCCCCC">
                      <a:alpha val="100000"/>
                    </a:srgbClr>
                  </a:solidFill>
                </a:ln>
              </c:spPr>
            </c:marker>
          </c:dPt>
          <c:dPt>
            <c:idx val="3"/>
            <c:marker>
              <c:spPr>
                <a:solidFill>
                  <a:srgbClr val="CCCCCC">
                    <a:alpha val="100000"/>
                  </a:srgbClr>
                </a:solidFill>
                <a:ln>
                  <a:solidFill>
                    <a:srgbClr val="CCCCCC">
                      <a:alpha val="100000"/>
                    </a:srgbClr>
                  </a:solidFill>
                </a:ln>
              </c:spPr>
            </c:marker>
          </c:dPt>
          <c:dPt>
            <c:idx val="4"/>
            <c:marker>
              <c:spPr>
                <a:solidFill>
                  <a:srgbClr val="CCCCCC">
                    <a:alpha val="100000"/>
                  </a:srgbClr>
                </a:solidFill>
                <a:ln>
                  <a:solidFill>
                    <a:srgbClr val="CCCCCC">
                      <a:alpha val="100000"/>
                    </a:srgbClr>
                  </a:solidFill>
                </a:ln>
              </c:spPr>
            </c:marker>
          </c:dPt>
          <c:xVal>
            <c:numRef>
              <c:f>Sheet1!$A$16:$A$20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Sheet1!$B$16:$B$20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438-4039-8E70-9B546911E4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509967"/>
        <c:axId val="156507471"/>
      </c:scatterChart>
      <c:valAx>
        <c:axId val="15650996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07471"/>
        <c:crosses val="autoZero"/>
        <c:crossBetween val="midCat"/>
      </c:valAx>
      <c:valAx>
        <c:axId val="156507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099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2.xml.rels><?xml version='1.0' encoding='UTF-8' standalone='yes'?>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Scatter Chart Name"/>
          <p:cNvGraphicFramePr/>
          <p:nvPr>
            <p:extLst>
              <p:ext uri="{D42A27DB-BD31-4B8C-83A1-F6EECF244321}">
                <p14:modId xmlns:p14="http://schemas.microsoft.com/office/powerpoint/2010/main" val="700181528"/>
              </p:ext>
            </p:extLst>
          </p:nvPr>
        </p:nvGraphicFramePr>
        <p:xfrm>
          <a:off x="379313" y="1123077"/>
          <a:ext cx="8176370" cy="418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7297999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