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Replicate Shape(Stack Shape Elements)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312" y="4607615"/>
            <a:ext cx="8176370" cy="2250385"/>
          </a:xfrm>
        </p:spPr>
        <p:txBody>
          <a:bodyPr/>
          <a:lstStyle/>
          <a:p>
            <a:r>
              <a:rPr lang="en-US" dirty="0" smtClean="0"/>
              <a:t>Originally this slide contains a text box “</a:t>
            </a:r>
            <a:r>
              <a:rPr lang="en-IN" dirty="0"/>
              <a:t>Sales Category, Total </a:t>
            </a:r>
            <a:r>
              <a:rPr lang="en-IN" dirty="0" smtClean="0"/>
              <a:t>Sales</a:t>
            </a:r>
            <a:r>
              <a:rPr lang="en-US" dirty="0" smtClean="0"/>
              <a:t>”. Which is being replicated vertically for all Category available in “sales.csv” data along with total sales.</a:t>
            </a:r>
            <a:endParaRPr lang="en-US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1084217"/>
            <a:ext cx="285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Media: 100</a:t>
            </a:r>
            <a:endParaRPr lang="en-IN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1490482"/>
            <a:ext cx="285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Pharmaceutical: 50</a:t>
            </a:r>
            <a:endParaRPr lang="en-IN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1896747"/>
            <a:ext cx="285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Banking: 75</a:t>
            </a:r>
            <a:endParaRPr lang="en-IN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2303012"/>
            <a:ext cx="285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Government: 200</a:t>
            </a:r>
            <a:endParaRPr lang="en-IN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2709277"/>
            <a:ext cx="285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FMCG: 120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99155376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