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3" Type="http://schemas.openxmlformats.org/officeDocument/2006/relationships/slide" Target="slides/slide12.xml"/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Replicate Shape(Stack Shape Elements)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4607615"/>
            <a:ext cx="8176370" cy="2250385"/>
          </a:xfrm>
        </p:spPr>
        <p:txBody>
          <a:bodyPr/>
          <a:lstStyle/>
          <a:p>
            <a:r>
              <a:rPr lang="en-US" dirty="0" smtClean="0"/>
              <a:t>Originally this slide contains a text box “</a:t>
            </a:r>
            <a:r>
              <a:rPr lang="en-IN" dirty="0"/>
              <a:t>Sales Category, Total </a:t>
            </a:r>
            <a:r>
              <a:rPr lang="en-IN" dirty="0" smtClean="0"/>
              <a:t>Sales</a:t>
            </a:r>
            <a:r>
              <a:rPr lang="en-US" dirty="0" smtClean="0"/>
              <a:t>”. Which is being replicated vertically for all Category available in “sales.csv” data along with total sales.</a:t>
            </a:r>
            <a:endParaRPr lang="en-US" dirty="0"/>
          </a:p>
        </p:txBody>
      </p:sp>
      <p:sp>
        <p:nvSpPr>
          <p:cNvPr id="4" name="TextBox 1"/>
          <p:cNvSpPr txBox="1"/>
          <p:nvPr/>
        </p:nvSpPr>
        <p:spPr>
          <a:xfrm>
            <a:off x="379312" y="1084217"/>
            <a:ext cx="2851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/>
            <a:r>
              <a:rPr lang="en-IN" dirty="0" smtClean="0">
                <a:solidFill>
                  <a:srgbClr val="000000"/>
                </a:solidFill>
              </a:rPr>
              <a:t>Media: 100</a:t>
            </a:r>
            <a:endParaRPr lang="en-IN" dirty="0"/>
          </a:p>
        </p:txBody>
      </p:sp>
      <p:sp>
        <p:nvSpPr>
          <p:cNvPr id="4" name="TextBox 1"/>
          <p:cNvSpPr txBox="1"/>
          <p:nvPr/>
        </p:nvSpPr>
        <p:spPr>
          <a:xfrm>
            <a:off x="379312" y="1490482"/>
            <a:ext cx="2851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/>
            <a:r>
              <a:rPr lang="en-IN" dirty="0" smtClean="0">
                <a:solidFill>
                  <a:srgbClr val="000000"/>
                </a:solidFill>
              </a:rPr>
              <a:t>Pharmaceutical: 50</a:t>
            </a:r>
            <a:endParaRPr lang="en-IN" dirty="0"/>
          </a:p>
        </p:txBody>
      </p:sp>
      <p:sp>
        <p:nvSpPr>
          <p:cNvPr id="4" name="TextBox 1"/>
          <p:cNvSpPr txBox="1"/>
          <p:nvPr/>
        </p:nvSpPr>
        <p:spPr>
          <a:xfrm>
            <a:off x="379312" y="1896747"/>
            <a:ext cx="2851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/>
            <a:r>
              <a:rPr lang="en-IN" dirty="0" smtClean="0">
                <a:solidFill>
                  <a:srgbClr val="000000"/>
                </a:solidFill>
              </a:rPr>
              <a:t>Banking: 75</a:t>
            </a:r>
            <a:endParaRPr lang="en-IN" dirty="0"/>
          </a:p>
        </p:txBody>
      </p:sp>
      <p:sp>
        <p:nvSpPr>
          <p:cNvPr id="4" name="TextBox 1"/>
          <p:cNvSpPr txBox="1"/>
          <p:nvPr/>
        </p:nvSpPr>
        <p:spPr>
          <a:xfrm>
            <a:off x="379312" y="2303012"/>
            <a:ext cx="2851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/>
            <a:r>
              <a:rPr lang="en-IN" dirty="0" smtClean="0">
                <a:solidFill>
                  <a:srgbClr val="000000"/>
                </a:solidFill>
              </a:rPr>
              <a:t>Government: 200</a:t>
            </a:r>
            <a:endParaRPr lang="en-IN" dirty="0"/>
          </a:p>
        </p:txBody>
      </p:sp>
      <p:sp>
        <p:nvSpPr>
          <p:cNvPr id="4" name="TextBox 1"/>
          <p:cNvSpPr txBox="1"/>
          <p:nvPr/>
        </p:nvSpPr>
        <p:spPr>
          <a:xfrm>
            <a:off x="379312" y="2709277"/>
            <a:ext cx="2851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/>
            <a:r>
              <a:rPr lang="en-IN" dirty="0" smtClean="0">
                <a:solidFill>
                  <a:srgbClr val="000000"/>
                </a:solidFill>
              </a:rPr>
              <a:t>FMCG: 120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99155376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