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11" Type="http://schemas.openxmlformats.org/officeDocument/2006/relationships/slide" Target="slides/slide10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Example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258490"/>
              </p:ext>
            </p:extLst>
          </p:nvPr>
        </p:nvGraphicFramePr>
        <p:xfrm>
          <a:off x="182879" y="965923"/>
          <a:ext cx="1058092" cy="731520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1058092">
                  <a:extLst>
                    <a:ext uri="{9D8B030D-6E8A-4147-A177-3AD203B41FA5}">
                      <a16:colId xmlns:a16="http://schemas.microsoft.com/office/drawing/2014/main" val="1740765245"/>
                    </a:ext>
                  </a:extLst>
                </a:gridCol>
                <a:gridCol w="1058092"/>
                <a:gridCol w="1058092"/>
                <a:gridCol w="1058092"/>
              </a:tblGrid>
              <a:tr h="346530">
                <a:tc>
                  <a:txBody>
                    <a:bodyPr/>
                    <a:lstStyle/>
                    <a:p>
                      <a:pPr/>
                      <a:r>
                        <a:rPr/>
                        <a:t>Category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/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/>
                        <a:t>Profit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/>
                        <a:t>Growth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1529629"/>
                  </a:ext>
                </a:extLst>
              </a:tr>
              <a:tr h="346530">
                <a:tc>
                  <a:txBody>
                    <a:bodyPr/>
                    <a:lstStyle/>
                    <a:p>
                      <a:pPr algn="ctr"/>
                      <a:r>
                        <a:rPr sz="1102" u="none" b="0" i="0"/>
                        <a:t>Media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100</a:t>
                      </a:r>
                    </a:p>
                  </a:txBody>
                  <a:tcPr>
                    <a:solidFill>
                      <a:srgbClr val="FCA08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FFFFFF"/>
                          </a:solidFill>
                        </a:rPr>
                        <a:t>80</a:t>
                      </a:r>
                    </a:p>
                  </a:txBody>
                  <a:tcPr>
                    <a:solidFill>
                      <a:srgbClr val="0571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rgbClr val="DFEC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712367"/>
                  </a:ext>
                </a:extLst>
              </a:tr>
              <a:tr h="346530">
                <a:tc>
                  <a:txBody>
                    <a:bodyPr/>
                    <a:lstStyle/>
                    <a:p>
                      <a:pPr algn="ctr"/>
                      <a:r>
                        <a:rPr sz="1102" u="none" b="0" i="0"/>
                        <a:t>Pharmaceutical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50</a:t>
                      </a:r>
                    </a:p>
                  </a:txBody>
                  <a:tcPr>
                    <a:solidFill>
                      <a:srgbClr val="FFF5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20</a:t>
                      </a:r>
                    </a:p>
                  </a:txBody>
                  <a:tcPr>
                    <a:solidFill>
                      <a:srgbClr val="F7FC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solidFill>
                      <a:srgbClr val="8FC2DE"/>
                    </a:solidFill>
                  </a:tcPr>
                </a:tc>
              </a:tr>
              <a:tr h="346530">
                <a:tc>
                  <a:txBody>
                    <a:bodyPr/>
                    <a:lstStyle/>
                    <a:p>
                      <a:pPr algn="ctr"/>
                      <a:r>
                        <a:rPr sz="1102" u="none" b="0" i="0"/>
                        <a:t>Banking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75</a:t>
                      </a:r>
                    </a:p>
                  </a:txBody>
                  <a:tcPr>
                    <a:solidFill>
                      <a:srgbClr val="FDD4C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30</a:t>
                      </a:r>
                    </a:p>
                  </a:txBody>
                  <a:tcPr>
                    <a:solidFill>
                      <a:srgbClr val="E1F3D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FFFFFF"/>
                          </a:solidFill>
                        </a:rPr>
                        <a:t>20</a:t>
                      </a:r>
                    </a:p>
                  </a:txBody>
                  <a:tcPr>
                    <a:solidFill>
                      <a:srgbClr val="08306B"/>
                    </a:solidFill>
                  </a:tcPr>
                </a:tc>
              </a:tr>
              <a:tr h="346530">
                <a:tc>
                  <a:txBody>
                    <a:bodyPr/>
                    <a:lstStyle/>
                    <a:p>
                      <a:pPr algn="ctr"/>
                      <a:r>
                        <a:rPr sz="1102" u="none" b="0" i="0"/>
                        <a:t>Government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FFFFFF"/>
                          </a:solidFill>
                        </a:rPr>
                        <a:t>200</a:t>
                      </a:r>
                    </a:p>
                  </a:txBody>
                  <a:tcPr>
                    <a:solidFill>
                      <a:srgbClr val="6700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FFFFFF"/>
                          </a:solidFill>
                        </a:rPr>
                        <a:t>90</a:t>
                      </a:r>
                    </a:p>
                  </a:txBody>
                  <a:tcPr>
                    <a:solidFill>
                      <a:srgbClr val="00441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solidFill>
                      <a:srgbClr val="F7FBFF"/>
                    </a:solidFill>
                  </a:tcPr>
                </a:tc>
              </a:tr>
              <a:tr h="346530">
                <a:tc>
                  <a:txBody>
                    <a:bodyPr/>
                    <a:lstStyle/>
                    <a:p>
                      <a:pPr algn="ctr"/>
                      <a:r>
                        <a:rPr sz="1102" u="none" b="0" i="0"/>
                        <a:t>FMCG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120</a:t>
                      </a:r>
                    </a:p>
                  </a:txBody>
                  <a:tcPr>
                    <a:solidFill>
                      <a:srgbClr val="FB755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55</a:t>
                      </a:r>
                    </a:p>
                  </a:txBody>
                  <a:tcPr>
                    <a:solidFill>
                      <a:srgbClr val="73C4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102" u="sng" i="1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solidFill>
                      <a:srgbClr val="B8D5E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494671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