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20" userDrawn="1">
          <p15:clr>
            <a:srgbClr val="A4A3A4"/>
          </p15:clr>
        </p15:guide>
        <p15:guide id="3" orient="horz" pos="4152" userDrawn="1">
          <p15:clr>
            <a:srgbClr val="A4A3A4"/>
          </p15:clr>
        </p15:guide>
        <p15:guide id="4" pos="564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231F74"/>
    <a:srgbClr val="FFFFFF"/>
    <a:srgbClr val="55687C"/>
    <a:srgbClr val="A9C26D"/>
    <a:srgbClr val="CD4E40"/>
    <a:srgbClr val="F5AA35"/>
    <a:srgbClr val="211971"/>
    <a:srgbClr val="28B199"/>
    <a:srgbClr val="AAB3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62" autoAdjust="0"/>
  </p:normalViewPr>
  <p:slideViewPr>
    <p:cSldViewPr snapToGrid="0" showGuides="1">
      <p:cViewPr varScale="1">
        <p:scale>
          <a:sx n="73" d="100"/>
          <a:sy n="73" d="100"/>
        </p:scale>
        <p:origin x="1278" y="78"/>
      </p:cViewPr>
      <p:guideLst>
        <p:guide orient="horz" pos="436"/>
        <p:guide pos="120"/>
        <p:guide orient="horz" pos="4152"/>
        <p:guide pos="5647"/>
      </p:guideLst>
    </p:cSldViewPr>
  </p:slideViewPr>
  <p:outlineViewPr>
    <p:cViewPr>
      <p:scale>
        <a:sx n="33" d="100"/>
        <a:sy n="33" d="100"/>
      </p:scale>
      <p:origin x="0" y="-50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4" Type="http://schemas.openxmlformats.org/officeDocument/2006/relationships/tableStyles" Target="tableStyles.xml"/><Relationship Id="rId33" Type="http://schemas.openxmlformats.org/officeDocument/2006/relationships/theme" Target="theme/theme1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10.xml"/><Relationship Id="rId32" Type="http://schemas.openxmlformats.org/officeDocument/2006/relationships/viewProps" Target="viewProps.xml"/><Relationship Id="rId31" Type="http://schemas.openxmlformats.org/officeDocument/2006/relationships/presProps" Target="presProps.xml"/><Relationship Id="rId30" Type="http://schemas.openxmlformats.org/officeDocument/2006/relationships/handoutMaster" Target="handoutMasters/handoutMaster1.xml"/><Relationship Id="rId35" Type="http://schemas.microsoft.com/office/2015/10/relationships/revisionInfo" Target="revisionInfo.xml"/></Relationships>
</file>

<file path=ppt/handoutMasters/_rels/handout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670D-DACE-4106-9284-EFC2D346D8FE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9D5C-3B56-4225-8FD0-D6D5AB77DF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95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C8D6E-200A-4257-BFED-522F4EBA3D4A}" type="datetimeFigureOut">
              <a:rPr lang="en-US" smtClean="0"/>
              <a:t>11/8/2017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069ADC-C471-4C37-8B9A-09ED806281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211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'1.0' encoding='UTF-8' standalone='yes'?>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31F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cap="small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 Name / 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21182" y="6490966"/>
            <a:ext cx="2057400" cy="274321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fld id="{0EC342D0-4390-47E2-92D9-9C2D1C737A41}" type="datetime1">
              <a:rPr lang="en-US" smtClean="0"/>
              <a:pPr/>
              <a:t>11/8/2017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0036" y="202861"/>
            <a:ext cx="6054436" cy="40407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1192" y="6173798"/>
            <a:ext cx="2059345" cy="544495"/>
          </a:xfrm>
          <a:prstGeom prst="rect">
            <a:avLst/>
          </a:prstGeom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>
          <a:xfrm>
            <a:off x="5394960" y="6490967"/>
            <a:ext cx="2951017" cy="274320"/>
          </a:xfrm>
          <a:noFill/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3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0" y="2523225"/>
            <a:ext cx="9144000" cy="18288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buNone/>
            </a:pPr>
            <a:endParaRPr lang="en-US" sz="4400" b="1" cap="small" baseline="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tle"/>
          <p:cNvSpPr>
            <a:spLocks noGrp="1"/>
          </p:cNvSpPr>
          <p:nvPr>
            <p:ph type="title" hasCustomPrompt="1"/>
          </p:nvPr>
        </p:nvSpPr>
        <p:spPr>
          <a:xfrm>
            <a:off x="0" y="3031968"/>
            <a:ext cx="9144000" cy="794064"/>
          </a:xfrm>
          <a:noFill/>
        </p:spPr>
        <p:txBody>
          <a:bodyPr wrap="square" lIns="0" tIns="91440" rIns="0" bIns="91440">
            <a:sp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880348"/>
            <a:ext cx="9144000" cy="424732"/>
          </a:xfr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>
            <a:spAutoFit/>
          </a:bodyPr>
          <a:lstStyle>
            <a:lvl1pPr marL="0" indent="0" algn="ctr">
              <a:buNone/>
              <a:defRPr sz="2400" cap="small" baseline="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optional sub title</a:t>
            </a:r>
          </a:p>
        </p:txBody>
      </p:sp>
    </p:spTree>
    <p:extLst>
      <p:ext uri="{BB962C8B-B14F-4D97-AF65-F5344CB8AC3E}">
        <p14:creationId xmlns:p14="http://schemas.microsoft.com/office/powerpoint/2010/main" val="260209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ep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425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ase stud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048"/>
            <a:ext cx="9144000" cy="6864096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0" y="517739"/>
            <a:ext cx="9143999" cy="1537856"/>
          </a:xfrm>
          <a:solidFill>
            <a:schemeClr val="tx1">
              <a:alpha val="40000"/>
            </a:schemeClr>
          </a:solidFill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case study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304800" y="2487827"/>
            <a:ext cx="2529016" cy="65078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307492" y="2487827"/>
            <a:ext cx="2529016" cy="650789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Approach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6310184" y="2487827"/>
            <a:ext cx="2529016" cy="650789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Outcome</a:t>
            </a:r>
          </a:p>
        </p:txBody>
      </p:sp>
      <p:sp>
        <p:nvSpPr>
          <p:cNvPr id="9" name="Isosceles Triangle 8"/>
          <p:cNvSpPr/>
          <p:nvPr userDrawn="1"/>
        </p:nvSpPr>
        <p:spPr>
          <a:xfrm rot="5400000">
            <a:off x="2833815" y="2609051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Isosceles Triangle 9"/>
          <p:cNvSpPr/>
          <p:nvPr userDrawn="1"/>
        </p:nvSpPr>
        <p:spPr>
          <a:xfrm rot="5400000">
            <a:off x="5836509" y="2609052"/>
            <a:ext cx="473676" cy="408341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3194908"/>
            <a:ext cx="2529016" cy="2402014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20000"/>
              </a:lnSpc>
              <a:spcBef>
                <a:spcPts val="1200"/>
              </a:spcBef>
            </a:pPr>
            <a:endParaRPr lang="en-US" sz="1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3194908"/>
            <a:ext cx="2529016" cy="2402014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Explain the problem briefly in one or </a:t>
            </a:r>
            <a:r>
              <a:rPr lang="en-US"/>
              <a:t>two paragraphs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307492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spcBef>
                <a:spcPts val="1000"/>
              </a:spcBef>
              <a:spcAft>
                <a:spcPts val="0"/>
              </a:spcAft>
              <a:buNone/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defTabSz="457200">
              <a:lnSpc>
                <a:spcPct val="120000"/>
              </a:lnSpc>
            </a:pPr>
            <a:r>
              <a:rPr lang="en-US" dirty="0"/>
              <a:t>Explain what </a:t>
            </a:r>
            <a:r>
              <a:rPr lang="en-US" dirty="0" err="1"/>
              <a:t>Gramener</a:t>
            </a:r>
            <a:r>
              <a:rPr lang="en-US" dirty="0"/>
              <a:t> did, highlight capability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6310184" y="3194908"/>
            <a:ext cx="2529016" cy="2402014"/>
          </a:xfr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lang="en-US" sz="1400" smtClean="0">
                <a:solidFill>
                  <a:schemeClr val="lt1"/>
                </a:solidFill>
              </a:defRPr>
            </a:lvl1pPr>
            <a:lvl2pPr>
              <a:defRPr lang="en-US" sz="1800" smtClean="0">
                <a:solidFill>
                  <a:schemeClr val="lt1"/>
                </a:solidFill>
              </a:defRPr>
            </a:lvl2pPr>
            <a:lvl3pPr>
              <a:defRPr lang="en-US" smtClean="0">
                <a:solidFill>
                  <a:schemeClr val="lt1"/>
                </a:solidFill>
              </a:defRPr>
            </a:lvl3pPr>
            <a:lvl4pPr>
              <a:defRPr lang="en-US" sz="1800" smtClean="0">
                <a:solidFill>
                  <a:schemeClr val="lt1"/>
                </a:solidFill>
              </a:defRPr>
            </a:lvl4pPr>
            <a:lvl5pPr>
              <a:defRPr lang="en-GB" sz="1800">
                <a:solidFill>
                  <a:schemeClr val="lt1"/>
                </a:solidFill>
              </a:defRPr>
            </a:lvl5pPr>
          </a:lstStyle>
          <a:p>
            <a:pPr marL="0" lvl="0" indent="0" defTabSz="457200">
              <a:lnSpc>
                <a:spcPct val="120000"/>
              </a:lnSpc>
              <a:buNone/>
            </a:pPr>
            <a:r>
              <a:rPr lang="en-US" dirty="0"/>
              <a:t>Explain the quantitative </a:t>
            </a:r>
            <a:r>
              <a:rPr lang="en-US"/>
              <a:t>business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692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69068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57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5DF4A-260C-4E98-8F6D-1C9651FA5C9C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79" y="822960"/>
            <a:ext cx="8778242" cy="557784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033544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91439"/>
            <a:ext cx="8778242" cy="6400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rot="5400000">
            <a:off x="-228601" y="378478"/>
            <a:ext cx="640080" cy="66000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Left Text Placeholder"/>
          <p:cNvSpPr>
            <a:spLocks noGrp="1"/>
          </p:cNvSpPr>
          <p:nvPr>
            <p:ph sz="quarter" idx="12" hasCustomPrompt="1"/>
          </p:nvPr>
        </p:nvSpPr>
        <p:spPr>
          <a:xfrm>
            <a:off x="182563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Right Text Placeholder"/>
          <p:cNvSpPr>
            <a:spLocks noGrp="1"/>
          </p:cNvSpPr>
          <p:nvPr>
            <p:ph sz="quarter" idx="13" hasCustomPrompt="1"/>
          </p:nvPr>
        </p:nvSpPr>
        <p:spPr>
          <a:xfrm>
            <a:off x="4663759" y="898524"/>
            <a:ext cx="4297362" cy="5419149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300"/>
              </a:spcBef>
              <a:buNone/>
              <a:defRPr sz="1400"/>
            </a:lvl1pPr>
            <a:lvl2pPr marL="233363" indent="-228600">
              <a:lnSpc>
                <a:spcPct val="110000"/>
              </a:lnSpc>
              <a:spcBef>
                <a:spcPts val="300"/>
              </a:spcBef>
              <a:defRPr sz="1200"/>
            </a:lvl2pPr>
            <a:lvl3pPr marL="344488" indent="-228600">
              <a:lnSpc>
                <a:spcPct val="110000"/>
              </a:lnSpc>
              <a:spcBef>
                <a:spcPts val="300"/>
              </a:spcBef>
              <a:defRPr sz="1100"/>
            </a:lvl3pPr>
            <a:lvl4pPr marL="457200" indent="-228600">
              <a:lnSpc>
                <a:spcPct val="110000"/>
              </a:lnSpc>
              <a:spcBef>
                <a:spcPts val="300"/>
              </a:spcBef>
              <a:defRPr sz="1050"/>
            </a:lvl4pPr>
            <a:lvl5pPr marL="569913" indent="-228600">
              <a:lnSpc>
                <a:spcPct val="110000"/>
              </a:lnSpc>
              <a:spcBef>
                <a:spcPts val="300"/>
              </a:spcBef>
              <a:defRPr sz="1050"/>
            </a:lvl5pPr>
          </a:lstStyle>
          <a:p>
            <a:pPr lvl="0"/>
            <a:r>
              <a:rPr lang="en-US" dirty="0"/>
              <a:t>Enter text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802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79" y="-701775"/>
            <a:ext cx="8778242" cy="64008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Summarize the slide’s message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C6F76-5EDA-4247-B34D-42592F5122A8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61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-1845129" y="1845113"/>
            <a:ext cx="6858000" cy="3167743"/>
          </a:xfrm>
          <a:prstGeom prst="rect">
            <a:avLst/>
          </a:prstGeom>
          <a:solidFill>
            <a:srgbClr val="231F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66498"/>
            <a:ext cx="2802300" cy="640080"/>
          </a:xfrm>
          <a:noFill/>
        </p:spPr>
        <p:txBody>
          <a:bodyPr/>
          <a:lstStyle>
            <a:lvl1pPr>
              <a:lnSpc>
                <a:spcPct val="8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Describe section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613579" y="6492239"/>
            <a:ext cx="1371600" cy="274320"/>
          </a:xfrm>
          <a:noFill/>
        </p:spPr>
        <p:txBody>
          <a:bodyPr/>
          <a:lstStyle/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27201" y="6490967"/>
            <a:ext cx="5118776" cy="274320"/>
          </a:xfrm>
          <a:noFill/>
        </p:spPr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82563" y="831847"/>
            <a:ext cx="2802616" cy="5543550"/>
          </a:xfrm>
        </p:spPr>
        <p:txBody>
          <a:bodyPr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lnSpc>
                <a:spcPct val="110000"/>
              </a:lnSpc>
              <a:buNone/>
              <a:defRPr sz="1400">
                <a:solidFill>
                  <a:schemeClr val="bg1"/>
                </a:solidFill>
              </a:defRPr>
            </a:lvl2pPr>
            <a:lvl3pPr marL="914400" indent="0">
              <a:lnSpc>
                <a:spcPct val="110000"/>
              </a:lnSpc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4pPr>
            <a:lvl5pPr marL="1828800" indent="0">
              <a:lnSpc>
                <a:spcPct val="110000"/>
              </a:lnSpc>
              <a:buNone/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Fill in details about the section</a:t>
            </a:r>
          </a:p>
        </p:txBody>
      </p:sp>
    </p:spTree>
    <p:extLst>
      <p:ext uri="{BB962C8B-B14F-4D97-AF65-F5344CB8AC3E}">
        <p14:creationId xmlns:p14="http://schemas.microsoft.com/office/powerpoint/2010/main" val="3854053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4572000" cy="6858000"/>
          </a:xfrm>
          <a:solidFill>
            <a:srgbClr val="231F74"/>
          </a:solidFill>
        </p:spPr>
        <p:txBody>
          <a:bodyPr anchor="t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79" y="91439"/>
            <a:ext cx="4206241" cy="6400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984269" y="6492240"/>
            <a:ext cx="1371600" cy="274320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754879" y="6490967"/>
            <a:ext cx="3591098" cy="27432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39072"/>
            <a:ext cx="4572000" cy="1520825"/>
          </a:xfrm>
          <a:solidFill>
            <a:srgbClr val="000000">
              <a:alpha val="50196"/>
            </a:srgbClr>
          </a:solidFill>
        </p:spPr>
        <p:txBody>
          <a:bodyPr anchor="ctr"/>
          <a:lstStyle>
            <a:lvl1pPr marL="0" indent="0" algn="ctr">
              <a:buNone/>
              <a:defRPr b="1" cap="sm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Name of </a:t>
            </a:r>
            <a:r>
              <a:rPr lang="en-US"/>
              <a:t>the section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80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2119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0" y="4299045"/>
            <a:ext cx="9144000" cy="831542"/>
          </a:xfrm>
          <a:solidFill>
            <a:schemeClr val="bg1"/>
          </a:solidFill>
        </p:spPr>
        <p:txBody>
          <a:bodyPr lIns="182880" anchor="ctr" anchorCtr="0">
            <a:normAutofit/>
          </a:bodyPr>
          <a:lstStyle>
            <a:lvl1pPr algn="l">
              <a:defRPr sz="4000" cap="small" baseline="0">
                <a:latin typeface="+mj-lt"/>
              </a:defRPr>
            </a:lvl1pPr>
          </a:lstStyle>
          <a:p>
            <a:r>
              <a:rPr lang="en-US" dirty="0"/>
              <a:t>Name of the Section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0" y="5130588"/>
            <a:ext cx="9144000" cy="546881"/>
          </a:xfrm>
          <a:solidFill>
            <a:schemeClr val="bg1"/>
          </a:solidFill>
        </p:spPr>
        <p:txBody>
          <a:bodyPr lIns="182880" anchor="ctr" anchorCtr="0"/>
          <a:lstStyle>
            <a:lvl1pPr marL="0" indent="0" algn="l"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4EA9854-C19E-4C4C-9137-0D4556CC6316}" type="datetime1">
              <a:rPr lang="en-US" smtClean="0"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988314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79" y="91439"/>
            <a:ext cx="8778242" cy="640080"/>
          </a:xfrm>
          <a:prstGeom prst="rect">
            <a:avLst/>
          </a:prstGeom>
          <a:solidFill>
            <a:srgbClr val="FFFFFF">
              <a:alpha val="50196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79" y="822959"/>
            <a:ext cx="8778242" cy="5576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5513" y="6492240"/>
            <a:ext cx="1371600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D1A4-82FD-416F-B454-ACF63A7912F0}" type="datetime1">
              <a:rPr lang="en-US" smtClean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6570" y="6490967"/>
            <a:ext cx="6449407" cy="274320"/>
          </a:xfrm>
          <a:prstGeom prst="rect">
            <a:avLst/>
          </a:prstGeom>
          <a:solidFill>
            <a:srgbClr val="FFFFFF">
              <a:alpha val="50000"/>
            </a:srgbClr>
          </a:solidFill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2879" y="6490967"/>
            <a:ext cx="223176" cy="274320"/>
          </a:xfrm>
          <a:prstGeom prst="rect">
            <a:avLst/>
          </a:prstGeom>
        </p:spPr>
      </p:pic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20794" y="6490967"/>
            <a:ext cx="548640" cy="274320"/>
          </a:xfrm>
          <a:prstGeom prst="rect">
            <a:avLst/>
          </a:prstGeom>
          <a:solidFill>
            <a:srgbClr val="211971"/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0FF8DF3F-F2A3-4961-8A86-E904B528F25E}" type="slidenum">
              <a:rPr lang="en-US" sz="1050" smtClean="0">
                <a:latin typeface="+mn-lt"/>
              </a:rPr>
              <a:pPr algn="r"/>
              <a:t>‹#›</a:t>
            </a:fld>
            <a:endParaRPr lang="en-US" sz="1050" dirty="0">
              <a:latin typeface="+mn-lt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82879" y="6803914"/>
            <a:ext cx="8778240" cy="18288"/>
          </a:xfrm>
          <a:prstGeom prst="rect">
            <a:avLst/>
          </a:prstGeom>
          <a:solidFill>
            <a:srgbClr val="201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897401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  <p:sldLayoutId id="2147483673" r:id="rId3"/>
    <p:sldLayoutId id="2147483668" r:id="rId4"/>
    <p:sldLayoutId id="2147483676" r:id="rId5"/>
    <p:sldLayoutId id="2147483678" r:id="rId6"/>
    <p:sldLayoutId id="2147483672" r:id="rId7"/>
    <p:sldLayoutId id="2147483674" r:id="rId8"/>
    <p:sldLayoutId id="2147483663" r:id="rId9"/>
    <p:sldLayoutId id="2147483671" r:id="rId10"/>
    <p:sldLayoutId id="2147483677" r:id="rId11"/>
    <p:sldLayoutId id="2147483675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1B59-0B7A-4FD6-B5FA-B893F5E4F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Example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258490"/>
              </p:ext>
            </p:extLst>
          </p:nvPr>
        </p:nvGraphicFramePr>
        <p:xfrm>
          <a:off x="182879" y="965923"/>
          <a:ext cx="1058092" cy="73152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058092">
                  <a:extLst>
                    <a:ext uri="{9D8B030D-6E8A-4147-A177-3AD203B41FA5}">
                      <a16:colId xmlns:a16="http://schemas.microsoft.com/office/drawing/2014/main" val="1740765245"/>
                    </a:ext>
                  </a:extLst>
                </a:gridCol>
                <a:gridCol w="1058092"/>
                <a:gridCol w="1058092"/>
                <a:gridCol w="1058092"/>
              </a:tblGrid>
              <a:tr h="346530">
                <a:tc>
                  <a:txBody>
                    <a:bodyPr/>
                    <a:lstStyle/>
                    <a:p>
                      <a:pPr/>
                      <a:r>
                        <a:rPr/>
                        <a:t>Category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Sales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Profit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/>
                        <a:t>Growth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9629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i="0" b="0"/>
                        <a:t>Media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100</a:t>
                      </a:r>
                    </a:p>
                  </a:txBody>
                  <a:tcPr>
                    <a:solidFill>
                      <a:srgbClr val="FCA08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80</a:t>
                      </a:r>
                    </a:p>
                  </a:txBody>
                  <a:tcPr>
                    <a:solidFill>
                      <a:srgbClr val="05712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5</a:t>
                      </a:r>
                    </a:p>
                  </a:txBody>
                  <a:tcPr>
                    <a:solidFill>
                      <a:srgbClr val="DFEC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0712367"/>
                  </a:ext>
                </a:extLst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i="0" b="0"/>
                        <a:t>Pharmaceutical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50</a:t>
                      </a:r>
                    </a:p>
                  </a:txBody>
                  <a:tcPr>
                    <a:solidFill>
                      <a:srgbClr val="FFF5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F7FC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10</a:t>
                      </a:r>
                    </a:p>
                  </a:txBody>
                  <a:tcPr>
                    <a:solidFill>
                      <a:srgbClr val="8FC2DE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i="0" b="0"/>
                        <a:t>Banking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75</a:t>
                      </a:r>
                    </a:p>
                  </a:txBody>
                  <a:tcPr>
                    <a:solidFill>
                      <a:srgbClr val="FDD4C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30</a:t>
                      </a:r>
                    </a:p>
                  </a:txBody>
                  <a:tcPr>
                    <a:solidFill>
                      <a:srgbClr val="E1F3D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20</a:t>
                      </a:r>
                    </a:p>
                  </a:txBody>
                  <a:tcPr>
                    <a:solidFill>
                      <a:srgbClr val="08306B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i="0" b="0"/>
                        <a:t>Government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200</a:t>
                      </a:r>
                    </a:p>
                  </a:txBody>
                  <a:tcPr>
                    <a:solidFill>
                      <a:srgbClr val="67000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FFFFFF"/>
                          </a:solidFill>
                        </a:rPr>
                        <a:t>90</a:t>
                      </a:r>
                    </a:p>
                  </a:txBody>
                  <a:tcPr>
                    <a:solidFill>
                      <a:srgbClr val="0044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3</a:t>
                      </a:r>
                    </a:p>
                  </a:txBody>
                  <a:tcPr>
                    <a:solidFill>
                      <a:srgbClr val="F7FBFF"/>
                    </a:solidFill>
                  </a:tcPr>
                </a:tc>
              </a:tr>
              <a:tr h="346530">
                <a:tc>
                  <a:txBody>
                    <a:bodyPr/>
                    <a:lstStyle/>
                    <a:p>
                      <a:pPr algn="ctr"/>
                      <a:r>
                        <a:rPr sz="1102" u="none" i="0" b="0"/>
                        <a:t>FMCG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120</a:t>
                      </a:r>
                    </a:p>
                  </a:txBody>
                  <a:tcPr>
                    <a:solidFill>
                      <a:srgbClr val="FB755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55</a:t>
                      </a:r>
                    </a:p>
                  </a:txBody>
                  <a:tcPr>
                    <a:solidFill>
                      <a:srgbClr val="73C47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102" u="sng" i="1">
                          <a:solidFill>
                            <a:srgbClr val="000000"/>
                          </a:solidFill>
                        </a:rPr>
                        <a:t>8</a:t>
                      </a:r>
                    </a:p>
                  </a:txBody>
                  <a:tcPr>
                    <a:solidFill>
                      <a:srgbClr val="B8D5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9494671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 2017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32D8077-F0E9-4B18-8884-CAD620914ADB}" vid="{6290A279-D22D-4CD9-A01B-F2E839E4A74F}"/>
    </a:ext>
  </a:extLst>
</a:theme>
</file>

<file path=ppt/theme/theme2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amener">
      <a:majorFont>
        <a:latin typeface="Century Gothic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532</Words>
  <Application>Microsoft Office PowerPoint</Application>
  <PresentationFormat>On-screen Show (4:3)</PresentationFormat>
  <Paragraphs>71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Century Gothic</vt:lpstr>
      <vt:lpstr>Segoe UI</vt:lpstr>
      <vt:lpstr>Gramener 2017</vt:lpstr>
      <vt:lpstr>PPT Generator Examples</vt:lpstr>
      <vt:lpstr>Changing the Title</vt:lpstr>
      <vt:lpstr>Changing slide title using templates</vt:lpstr>
      <vt:lpstr>Changing slide bullet points using template</vt:lpstr>
      <vt:lpstr>Changing slide title using templates</vt:lpstr>
      <vt:lpstr>replacing Image in a grouped object</vt:lpstr>
      <vt:lpstr>Css example</vt:lpstr>
      <vt:lpstr>Old Title</vt:lpstr>
      <vt:lpstr>Replacing Image</vt:lpstr>
      <vt:lpstr>Table Example</vt:lpstr>
      <vt:lpstr>Replicate Slide Example</vt:lpstr>
      <vt:lpstr>Replicate Shape(Stack Shape Elements)</vt:lpstr>
      <vt:lpstr>Bullet Chart Example</vt:lpstr>
      <vt:lpstr>Calendarmap Example</vt:lpstr>
      <vt:lpstr>Heatgrid Example</vt:lpstr>
      <vt:lpstr>Sankey Example</vt:lpstr>
      <vt:lpstr>Treemap Example</vt:lpstr>
      <vt:lpstr>Column Bar Chart Example</vt:lpstr>
      <vt:lpstr>Grouped Bar Chart Example</vt:lpstr>
      <vt:lpstr>Line Chart Example</vt:lpstr>
      <vt:lpstr>Area Chart Example</vt:lpstr>
      <vt:lpstr>Scatter Chart Example</vt:lpstr>
      <vt:lpstr>Bubble Chart Example</vt:lpstr>
      <vt:lpstr>Bubble Chart – 3D Example</vt:lpstr>
      <vt:lpstr>Radar Chart Example</vt:lpstr>
      <vt:lpstr>Donut Chart Example</vt:lpstr>
      <vt:lpstr>Donut Chart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Generator Examples</dc:title>
  <dc:subject/>
  <dc:creator>Anand S</dc:creator>
  <cp:keywords/>
  <dc:description/>
  <cp:lastModifiedBy>Gramener</cp:lastModifiedBy>
  <cp:revision>80</cp:revision>
  <dcterms:created xsi:type="dcterms:W3CDTF">2017-11-07T10:18:49Z</dcterms:created>
  <dcterms:modified xsi:type="dcterms:W3CDTF">2017-11-08T13:53:42Z</dcterms:modified>
  <cp:category/>
</cp:coreProperties>
</file>