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/>
            <a:r>
              <a:rPr lang="en-US" dirty="0">
                <a:solidFill>
                  <a:srgbClr val="000000"/>
                </a:solidFill>
              </a:rPr>
              <a:t>Tweet from @deepikapadukone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The slide title was “Changing slide title using templates”</a:t>
            </a:r>
          </a:p>
          <a:p>
            <a:r>
              <a:rPr lang="en-US" dirty="0"/>
              <a:t>The slide title is now based on a data file </a:t>
            </a:r>
            <a:r>
              <a:rPr lang="en-US" dirty="0" err="1"/>
              <a:t>tweets.json</a:t>
            </a:r>
            <a:r>
              <a:rPr lang="en-US" dirty="0"/>
              <a:t>. It has the first user’s screen name as part of the title</a:t>
            </a:r>
          </a:p>
        </p:txBody>
      </p:sp>
    </p:spTree>
    <p:extLst>
      <p:ext uri="{BB962C8B-B14F-4D97-AF65-F5344CB8AC3E}">
        <p14:creationId xmlns:p14="http://schemas.microsoft.com/office/powerpoint/2010/main" val="1144431450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