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lang="en-US" dirty="0">
                <a:solidFill>
                  <a:srgbClr val="FF0000"/>
                </a:solidFill>
              </a:rPr>
              <a:t>New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984" y="1724296"/>
            <a:ext cx="8778242" cy="4258491"/>
          </a:xfrm>
        </p:spPr>
        <p:txBody>
          <a:bodyPr/>
          <a:lstStyle/>
          <a:p>
            <a:r>
              <a:rPr lang="en-US" dirty="0"/>
              <a:t>The slide title was “Changing slide title using templates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/>
              <a:t>The slide title is now is changed to “New title</a:t>
            </a:r>
            <a:r>
              <a:rPr lang="en-US" dirty="0" smtClean="0"/>
              <a:t>” in red color</a:t>
            </a:r>
          </a:p>
          <a:p>
            <a:r>
              <a:rPr lang="en-US" dirty="0" smtClean="0"/>
              <a:t>This slide had a text box containing “Sample text box” which </a:t>
            </a:r>
            <a:r>
              <a:rPr lang="en-US" dirty="0"/>
              <a:t>is now changed to “New text</a:t>
            </a:r>
            <a:r>
              <a:rPr lang="en-US" dirty="0" smtClean="0"/>
              <a:t>” in green color with bold font.</a:t>
            </a:r>
            <a:endParaRPr lang="en-US" dirty="0"/>
          </a:p>
        </p:txBody>
      </p:sp>
      <p:sp>
        <p:nvSpPr>
          <p:cNvPr id="4" name="Text 1"/>
          <p:cNvSpPr txBox="1"/>
          <p:nvPr/>
        </p:nvSpPr>
        <p:spPr>
          <a:xfrm>
            <a:off x="209984" y="1188720"/>
            <a:ext cx="181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 b="1">
                <a:solidFill>
                  <a:srgbClr val="00FF00"/>
                </a:solidFill>
              </a:rPr>
              <a:t>New text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4329263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