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8" Type="http://schemas.openxmlformats.org/officeDocument/2006/relationships/slide" Target="slides/slide17.xml"/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Treemap</a:t>
            </a:r>
            <a:r>
              <a:rPr lang="en-US" dirty="0" smtClean="0"/>
              <a:t>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US" dirty="0" smtClean="0"/>
              <a:t>Originally this slide contains a </a:t>
            </a:r>
            <a:r>
              <a:rPr lang="en-IN" dirty="0" smtClean="0"/>
              <a:t>rectangle shape.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22959"/>
            <a:ext cx="3121016" cy="5042263"/>
          </a:xfrm>
          <a:prstGeom prst="rect">
            <a:avLst/>
          </a:prstGeom>
          <a:solidFill>
            <a:srgbClr val="1A9850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630">
                <a:solidFill>
                  <a:srgbClr val="FFFFFF"/>
                </a:solidFill>
              </a:rPr>
              <a:t>Stark</a:t>
            </a:r>
          </a:p>
        </p:txBody>
      </p:sp>
      <p:sp>
        <p:nvSpPr>
          <p:cNvPr id="5" name="Rectangle 4"/>
          <p:cNvSpPr/>
          <p:nvPr/>
        </p:nvSpPr>
        <p:spPr>
          <a:xfrm>
            <a:off x="3121016" y="822959"/>
            <a:ext cx="2329076" cy="5042263"/>
          </a:xfrm>
          <a:prstGeom prst="rect">
            <a:avLst/>
          </a:prstGeom>
          <a:solidFill>
            <a:srgbClr val="1A9850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4154">
                <a:solidFill>
                  <a:srgbClr val="FFFFFF"/>
                </a:solidFill>
              </a:rPr>
              <a:t>Lannister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5450093" y="822959"/>
            <a:ext cx="1987342" cy="2159760"/>
          </a:xfrm>
          <a:prstGeom prst="rect">
            <a:avLst/>
          </a:prstGeom>
          <a:solidFill>
            <a:srgbClr val="1A9850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3151">
                <a:solidFill>
                  <a:srgbClr val="FFFFFF"/>
                </a:solidFill>
              </a:rPr>
              <a:t>Baratheon</a:t>
            </a:r>
          </a:p>
        </p:txBody>
      </p:sp>
      <p:sp>
        <p:nvSpPr>
          <p:cNvPr id="7" name="Rectangle 6"/>
          <p:cNvSpPr/>
          <p:nvPr/>
        </p:nvSpPr>
        <p:spPr>
          <a:xfrm>
            <a:off x="7437435" y="822959"/>
            <a:ext cx="1706564" cy="2159760"/>
          </a:xfrm>
          <a:prstGeom prst="rect">
            <a:avLst/>
          </a:prstGeom>
          <a:solidFill>
            <a:srgbClr val="1A9850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783">
                <a:solidFill>
                  <a:srgbClr val="FFFFFF"/>
                </a:solidFill>
              </a:rPr>
              <a:t>Targaryen</a:t>
            </a:r>
          </a:p>
        </p:txBody>
      </p:sp>
      <p:sp>
        <p:nvSpPr>
          <p:cNvPr id="8" name="Rectangle 7"/>
          <p:cNvSpPr/>
          <p:nvPr/>
        </p:nvSpPr>
        <p:spPr>
          <a:xfrm>
            <a:off x="5450093" y="2982719"/>
            <a:ext cx="1760553" cy="1492159"/>
          </a:xfrm>
          <a:prstGeom prst="rect">
            <a:avLst/>
          </a:prstGeom>
          <a:solidFill>
            <a:srgbClr val="99D18E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3865">
                <a:solidFill>
                  <a:srgbClr val="000000"/>
                </a:solidFill>
              </a:rPr>
              <a:t>Greyjoy</a:t>
            </a:r>
          </a:p>
        </p:txBody>
      </p:sp>
      <p:sp>
        <p:nvSpPr>
          <p:cNvPr id="9" name="Rectangle 8"/>
          <p:cNvSpPr/>
          <p:nvPr/>
        </p:nvSpPr>
        <p:spPr>
          <a:xfrm>
            <a:off x="5450093" y="4474879"/>
            <a:ext cx="1760553" cy="1390342"/>
          </a:xfrm>
          <a:prstGeom prst="rect">
            <a:avLst/>
          </a:prstGeom>
          <a:solidFill>
            <a:srgbClr val="CFE9A8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5583">
                <a:solidFill>
                  <a:srgbClr val="000000"/>
                </a:solidFill>
              </a:rPr>
              <a:t>Tyrell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10646" y="2982719"/>
            <a:ext cx="1933353" cy="1125225"/>
          </a:xfrm>
          <a:prstGeom prst="rect">
            <a:avLst/>
          </a:prstGeom>
          <a:solidFill>
            <a:srgbClr val="F9E0A9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3618">
                <a:solidFill>
                  <a:srgbClr val="000000"/>
                </a:solidFill>
              </a:rPr>
              <a:t>Mormont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10646" y="4107944"/>
            <a:ext cx="869444" cy="1757277"/>
          </a:xfrm>
          <a:prstGeom prst="rect">
            <a:avLst/>
          </a:prstGeom>
          <a:solidFill>
            <a:srgbClr val="D73127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56">
                <a:solidFill>
                  <a:srgbClr val="FFFFFF"/>
                </a:solidFill>
              </a:rPr>
              <a:t>Bolton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80091" y="4107944"/>
            <a:ext cx="1063908" cy="559948"/>
          </a:xfrm>
          <a:prstGeom prst="rect">
            <a:avLst/>
          </a:prstGeom>
          <a:solidFill>
            <a:srgbClr val="D73027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640">
                <a:solidFill>
                  <a:srgbClr val="FFFFFF"/>
                </a:solidFill>
              </a:rPr>
              <a:t>Martell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80091" y="4667893"/>
            <a:ext cx="584363" cy="873261"/>
          </a:xfrm>
          <a:prstGeom prst="rect">
            <a:avLst/>
          </a:prstGeom>
          <a:solidFill>
            <a:srgbClr val="D73027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23">
                <a:solidFill>
                  <a:srgbClr val="FFFFFF"/>
                </a:solidFill>
              </a:rPr>
              <a:t>Tully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4454" y="4667893"/>
            <a:ext cx="479545" cy="873261"/>
          </a:xfrm>
          <a:prstGeom prst="rect">
            <a:avLst/>
          </a:prstGeom>
          <a:solidFill>
            <a:srgbClr val="D73027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520">
                <a:solidFill>
                  <a:srgbClr val="FFFFFF"/>
                </a:solidFill>
              </a:rPr>
              <a:t>Arryn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80091" y="5541154"/>
            <a:ext cx="1063908" cy="324067"/>
          </a:xfrm>
          <a:prstGeom prst="rect">
            <a:avLst/>
          </a:prstGeom>
          <a:solidFill>
            <a:srgbClr val="D73027">
              <a:alpha val="100000"/>
            </a:srgbClr>
          </a:solidFill>
          <a:ln>
            <a:solidFill>
              <a:srgbClr val="FFFFFF">
                <a:alpha val="10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551">
                <a:solidFill>
                  <a:srgbClr val="FFFFFF"/>
                </a:solidFill>
              </a:rPr>
              <a:t>Frey</a:t>
            </a:r>
          </a:p>
        </p:txBody>
      </p:sp>
    </p:spTree>
    <p:extLst>
      <p:ext uri="{BB962C8B-B14F-4D97-AF65-F5344CB8AC3E}">
        <p14:creationId xmlns:p14="http://schemas.microsoft.com/office/powerpoint/2010/main" val="3354695658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